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9" r:id="rId2"/>
    <p:sldId id="260" r:id="rId3"/>
    <p:sldId id="261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76"/>
    <a:srgbClr val="000099"/>
    <a:srgbClr val="D98201"/>
    <a:srgbClr val="B87B00"/>
    <a:srgbClr val="FFAA01"/>
    <a:srgbClr val="FAA700"/>
    <a:srgbClr val="F6BB00"/>
    <a:srgbClr val="004F8A"/>
    <a:srgbClr val="2D4F94"/>
    <a:srgbClr val="FFF3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111" autoAdjust="0"/>
  </p:normalViewPr>
  <p:slideViewPr>
    <p:cSldViewPr>
      <p:cViewPr>
        <p:scale>
          <a:sx n="62" d="100"/>
          <a:sy n="62" d="100"/>
        </p:scale>
        <p:origin x="-159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2AA00D-5914-4D5D-9DF8-9D3BE8ADA130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BB49B-E954-46D6-B9DE-BB11D68C48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607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21675-CBE5-4F6F-92FB-6B37987F5A00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0F52-EE17-4FA9-8956-FB62BE02BB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53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21675-CBE5-4F6F-92FB-6B37987F5A00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0F52-EE17-4FA9-8956-FB62BE02BB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76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21675-CBE5-4F6F-92FB-6B37987F5A00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0F52-EE17-4FA9-8956-FB62BE02BB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986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21675-CBE5-4F6F-92FB-6B37987F5A00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0F52-EE17-4FA9-8956-FB62BE02BB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91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21675-CBE5-4F6F-92FB-6B37987F5A00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0F52-EE17-4FA9-8956-FB62BE02BB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687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21675-CBE5-4F6F-92FB-6B37987F5A00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0F52-EE17-4FA9-8956-FB62BE02BB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765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21675-CBE5-4F6F-92FB-6B37987F5A00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0F52-EE17-4FA9-8956-FB62BE02BB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502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21675-CBE5-4F6F-92FB-6B37987F5A00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0F52-EE17-4FA9-8956-FB62BE02BB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512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21675-CBE5-4F6F-92FB-6B37987F5A00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0F52-EE17-4FA9-8956-FB62BE02BB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908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21675-CBE5-4F6F-92FB-6B37987F5A00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0F52-EE17-4FA9-8956-FB62BE02BB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31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21675-CBE5-4F6F-92FB-6B37987F5A00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0F52-EE17-4FA9-8956-FB62BE02BB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308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21675-CBE5-4F6F-92FB-6B37987F5A00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A0F52-EE17-4FA9-8956-FB62BE02BB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8868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slidehunter.com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slidehunter.com/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slidehunter.com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80000"/>
                <a:satMod val="300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Weather Forecast Template(°F)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1204867"/>
            <a:ext cx="8382000" cy="695356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100000">
                <a:srgbClr val="0070C0"/>
              </a:gs>
            </a:gsLst>
            <a:lin ang="16200000" scaled="1"/>
            <a:tileRect/>
          </a:gradFill>
          <a:ln w="127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44134" y="1290935"/>
            <a:ext cx="8718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SAT</a:t>
            </a:r>
            <a:endParaRPr lang="en-US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" y="1900223"/>
            <a:ext cx="1197356" cy="1528777"/>
          </a:xfrm>
          <a:prstGeom prst="rect">
            <a:avLst/>
          </a:prstGeom>
          <a:solidFill>
            <a:srgbClr val="004376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78356" y="1900223"/>
            <a:ext cx="1197864" cy="1528777"/>
          </a:xfrm>
          <a:prstGeom prst="rect">
            <a:avLst/>
          </a:prstGeom>
          <a:solidFill>
            <a:srgbClr val="004376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775712" y="1900223"/>
            <a:ext cx="1197864" cy="1528777"/>
          </a:xfrm>
          <a:prstGeom prst="rect">
            <a:avLst/>
          </a:prstGeom>
          <a:solidFill>
            <a:srgbClr val="004376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973068" y="1900223"/>
            <a:ext cx="1197864" cy="1528777"/>
          </a:xfrm>
          <a:prstGeom prst="rect">
            <a:avLst/>
          </a:prstGeom>
          <a:solidFill>
            <a:srgbClr val="004376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170424" y="1900223"/>
            <a:ext cx="1197864" cy="1528777"/>
          </a:xfrm>
          <a:prstGeom prst="rect">
            <a:avLst/>
          </a:prstGeom>
          <a:solidFill>
            <a:srgbClr val="004376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367780" y="1900223"/>
            <a:ext cx="1197864" cy="1528777"/>
          </a:xfrm>
          <a:prstGeom prst="rect">
            <a:avLst/>
          </a:prstGeom>
          <a:solidFill>
            <a:srgbClr val="004376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565644" y="1900223"/>
            <a:ext cx="1197356" cy="1528777"/>
          </a:xfrm>
          <a:prstGeom prst="rect">
            <a:avLst/>
          </a:prstGeom>
          <a:solidFill>
            <a:srgbClr val="004376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696856" y="1290935"/>
            <a:ext cx="9621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SUN</a:t>
            </a:r>
            <a:endParaRPr lang="en-US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56248" y="1290935"/>
            <a:ext cx="10390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MON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123801" y="1290935"/>
            <a:ext cx="8963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TUE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47926" y="1290935"/>
            <a:ext cx="10438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WED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498689" y="1290935"/>
            <a:ext cx="9380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THU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761142" y="1290935"/>
            <a:ext cx="7922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FRI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81000" y="3429001"/>
            <a:ext cx="1197356" cy="13716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Gill Sans MT Condensed" pitchFamily="34" charset="0"/>
              </a:rPr>
              <a:t>THUNDER, HEAVY RAIN</a:t>
            </a:r>
            <a:endParaRPr lang="en-US" sz="2400" dirty="0">
              <a:latin typeface="Gill Sans MT Condensed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578356" y="3429001"/>
            <a:ext cx="1197864" cy="13716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dirty="0">
                <a:solidFill>
                  <a:prstClr val="black"/>
                </a:solidFill>
                <a:latin typeface="Gill Sans MT Condensed" pitchFamily="34" charset="0"/>
              </a:rPr>
              <a:t>SUNNY, </a:t>
            </a:r>
            <a:r>
              <a:rPr lang="en-US" sz="2400" dirty="0" smtClean="0">
                <a:solidFill>
                  <a:prstClr val="black"/>
                </a:solidFill>
                <a:latin typeface="Gill Sans MT Condensed" pitchFamily="34" charset="0"/>
              </a:rPr>
              <a:t>LIGHT SNOW</a:t>
            </a:r>
            <a:endParaRPr lang="en-US" sz="2400" dirty="0">
              <a:solidFill>
                <a:prstClr val="black"/>
              </a:solidFill>
              <a:latin typeface="Gill Sans MT Condensed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775712" y="3429001"/>
            <a:ext cx="1197864" cy="13716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prstClr val="black"/>
                </a:solidFill>
                <a:latin typeface="Gill Sans MT Condensed" pitchFamily="34" charset="0"/>
              </a:rPr>
              <a:t>CLOUDY, LIGHT RAIN</a:t>
            </a:r>
            <a:endParaRPr lang="en-US" sz="2400" dirty="0">
              <a:solidFill>
                <a:prstClr val="black"/>
              </a:solidFill>
              <a:latin typeface="Gill Sans MT Condensed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973068" y="3429001"/>
            <a:ext cx="1197864" cy="13716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prstClr val="black"/>
                </a:solidFill>
                <a:latin typeface="Gill Sans MT Condensed" pitchFamily="34" charset="0"/>
              </a:rPr>
              <a:t>HEAVY CLOUD</a:t>
            </a:r>
            <a:endParaRPr lang="en-US" sz="2400" dirty="0">
              <a:solidFill>
                <a:prstClr val="black"/>
              </a:solidFill>
              <a:latin typeface="Gill Sans MT Condensed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170424" y="3429001"/>
            <a:ext cx="1197864" cy="13716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prstClr val="black"/>
                </a:solidFill>
                <a:latin typeface="Gill Sans MT Condensed" pitchFamily="34" charset="0"/>
              </a:rPr>
              <a:t>FEW CLOUDS</a:t>
            </a:r>
            <a:endParaRPr lang="en-US" sz="2400" dirty="0">
              <a:solidFill>
                <a:prstClr val="black"/>
              </a:solidFill>
              <a:latin typeface="Gill Sans MT Condensed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367780" y="3429001"/>
            <a:ext cx="1197864" cy="13716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prstClr val="black"/>
                </a:solidFill>
                <a:latin typeface="Gill Sans MT Condensed" pitchFamily="34" charset="0"/>
              </a:rPr>
              <a:t>CLOUDY</a:t>
            </a:r>
            <a:endParaRPr lang="en-US" sz="2400" dirty="0">
              <a:solidFill>
                <a:prstClr val="black"/>
              </a:solidFill>
              <a:latin typeface="Gill Sans MT Condensed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565644" y="3429001"/>
            <a:ext cx="1197356" cy="13716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Gill Sans MT Condensed" pitchFamily="34" charset="0"/>
              </a:rPr>
              <a:t>SUNNY, WARMER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81000" y="4800601"/>
            <a:ext cx="1197356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bIns="0" rtlCol="0" anchor="ctr"/>
          <a:lstStyle/>
          <a:p>
            <a:pPr algn="ctr"/>
            <a:r>
              <a:rPr lang="en-US" sz="3200" dirty="0" smtClean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63°F</a:t>
            </a:r>
            <a:endParaRPr lang="en-US" sz="3200" dirty="0">
              <a:solidFill>
                <a:srgbClr val="FAA7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578356" y="4800601"/>
            <a:ext cx="1197864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 smtClean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65°F</a:t>
            </a:r>
            <a:endParaRPr lang="en-US" sz="3200" dirty="0">
              <a:solidFill>
                <a:srgbClr val="FAA7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775712" y="4800601"/>
            <a:ext cx="1197864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 smtClean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64°F</a:t>
            </a:r>
            <a:endParaRPr lang="en-US" sz="3200" dirty="0">
              <a:solidFill>
                <a:srgbClr val="FAA7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973068" y="4800601"/>
            <a:ext cx="1197864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 smtClean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69°F</a:t>
            </a:r>
            <a:endParaRPr lang="en-US" sz="3200" dirty="0">
              <a:solidFill>
                <a:srgbClr val="FAA7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170424" y="4800601"/>
            <a:ext cx="1197864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 smtClean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71°F</a:t>
            </a:r>
            <a:endParaRPr lang="en-US" sz="3200" dirty="0">
              <a:solidFill>
                <a:srgbClr val="FAA7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367780" y="4800601"/>
            <a:ext cx="1197864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 smtClean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72°F</a:t>
            </a:r>
            <a:endParaRPr lang="en-US" sz="3200" dirty="0">
              <a:solidFill>
                <a:srgbClr val="FAA7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565644" y="4800601"/>
            <a:ext cx="1197356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 smtClean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70°F</a:t>
            </a:r>
            <a:endParaRPr lang="en-US" sz="3200" dirty="0">
              <a:solidFill>
                <a:srgbClr val="FAA7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81000" y="5486401"/>
            <a:ext cx="1197356" cy="6858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lumOff val="25000"/>
                </a:schemeClr>
              </a:gs>
              <a:gs pos="100000">
                <a:schemeClr val="bg1">
                  <a:lumMod val="95000"/>
                  <a:lumOff val="5000"/>
                </a:schemeClr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>
                    <a:lumMod val="8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41°F</a:t>
            </a:r>
            <a:endParaRPr lang="en-US" sz="2800" dirty="0">
              <a:solidFill>
                <a:schemeClr val="tx1">
                  <a:lumMod val="8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578356" y="5486401"/>
            <a:ext cx="1197864" cy="6858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lumOff val="25000"/>
                </a:schemeClr>
              </a:gs>
              <a:gs pos="100000">
                <a:schemeClr val="bg1">
                  <a:lumMod val="95000"/>
                  <a:lumOff val="5000"/>
                </a:schemeClr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white">
                    <a:lumMod val="85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42°F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775712" y="5486401"/>
            <a:ext cx="1197864" cy="6858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lumOff val="25000"/>
                </a:schemeClr>
              </a:gs>
              <a:gs pos="100000">
                <a:schemeClr val="bg1">
                  <a:lumMod val="95000"/>
                  <a:lumOff val="5000"/>
                </a:schemeClr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white">
                    <a:lumMod val="85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43°F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973068" y="5486401"/>
            <a:ext cx="1197864" cy="6858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lumOff val="25000"/>
                </a:schemeClr>
              </a:gs>
              <a:gs pos="100000">
                <a:schemeClr val="bg1">
                  <a:lumMod val="95000"/>
                  <a:lumOff val="5000"/>
                </a:schemeClr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white">
                    <a:lumMod val="85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40°F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170424" y="5486401"/>
            <a:ext cx="1197864" cy="6858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lumOff val="25000"/>
                </a:schemeClr>
              </a:gs>
              <a:gs pos="100000">
                <a:schemeClr val="bg1">
                  <a:lumMod val="95000"/>
                  <a:lumOff val="5000"/>
                </a:schemeClr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white">
                    <a:lumMod val="85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42°F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367780" y="5486401"/>
            <a:ext cx="1197864" cy="6858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lumOff val="25000"/>
                </a:schemeClr>
              </a:gs>
              <a:gs pos="100000">
                <a:schemeClr val="bg1">
                  <a:lumMod val="95000"/>
                  <a:lumOff val="5000"/>
                </a:schemeClr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white">
                    <a:lumMod val="85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39°F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565644" y="5486401"/>
            <a:ext cx="1197356" cy="6858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lumOff val="25000"/>
                </a:schemeClr>
              </a:gs>
              <a:gs pos="100000">
                <a:schemeClr val="bg1">
                  <a:lumMod val="95000"/>
                  <a:lumOff val="5000"/>
                </a:schemeClr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white">
                    <a:lumMod val="85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65°F</a:t>
            </a:r>
            <a:endParaRPr lang="en-US" sz="1600" dirty="0">
              <a:latin typeface="Arial Black" pitchFamily="34" charset="0"/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413681" y="2061870"/>
            <a:ext cx="1123967" cy="1172254"/>
            <a:chOff x="413681" y="2061870"/>
            <a:chExt cx="1123967" cy="1172254"/>
          </a:xfrm>
        </p:grpSpPr>
        <p:sp>
          <p:nvSpPr>
            <p:cNvPr id="55" name="Oval 5"/>
            <p:cNvSpPr/>
            <p:nvPr/>
          </p:nvSpPr>
          <p:spPr>
            <a:xfrm rot="306251">
              <a:off x="643649" y="2239102"/>
              <a:ext cx="840066" cy="529471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"/>
            <p:cNvSpPr/>
            <p:nvPr/>
          </p:nvSpPr>
          <p:spPr>
            <a:xfrm>
              <a:off x="463114" y="2061870"/>
              <a:ext cx="961882" cy="606248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>
              <a:spLocks noChangeAspect="1"/>
            </p:cNvSpPr>
            <p:nvPr/>
          </p:nvSpPr>
          <p:spPr bwMode="auto">
            <a:xfrm rot="20477190" flipV="1">
              <a:off x="927031" y="2991705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8" name="Freeform 57"/>
            <p:cNvSpPr>
              <a:spLocks noChangeAspect="1"/>
            </p:cNvSpPr>
            <p:nvPr/>
          </p:nvSpPr>
          <p:spPr bwMode="auto">
            <a:xfrm rot="20477190" flipV="1">
              <a:off x="1031976" y="3085305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9" name="Freeform 58"/>
            <p:cNvSpPr>
              <a:spLocks noChangeAspect="1"/>
            </p:cNvSpPr>
            <p:nvPr/>
          </p:nvSpPr>
          <p:spPr bwMode="auto">
            <a:xfrm rot="20477190" flipV="1">
              <a:off x="1061222" y="2946248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0" name="Freeform 59"/>
            <p:cNvSpPr>
              <a:spLocks noChangeAspect="1"/>
            </p:cNvSpPr>
            <p:nvPr/>
          </p:nvSpPr>
          <p:spPr bwMode="auto">
            <a:xfrm rot="20477190" flipV="1">
              <a:off x="806996" y="3054928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1" name="Freeform 60"/>
            <p:cNvSpPr>
              <a:spLocks noChangeAspect="1"/>
            </p:cNvSpPr>
            <p:nvPr/>
          </p:nvSpPr>
          <p:spPr bwMode="auto">
            <a:xfrm rot="20477190" flipV="1">
              <a:off x="1170148" y="2937748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Freeform 61"/>
            <p:cNvSpPr>
              <a:spLocks noChangeAspect="1"/>
            </p:cNvSpPr>
            <p:nvPr/>
          </p:nvSpPr>
          <p:spPr bwMode="auto">
            <a:xfrm rot="20477190" flipV="1">
              <a:off x="804497" y="2888774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3" name="Freeform 62"/>
            <p:cNvSpPr>
              <a:spLocks noChangeAspect="1"/>
            </p:cNvSpPr>
            <p:nvPr/>
          </p:nvSpPr>
          <p:spPr bwMode="auto">
            <a:xfrm rot="20477190" flipV="1">
              <a:off x="943744" y="2811774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4" name="Freeform 63"/>
            <p:cNvSpPr/>
            <p:nvPr/>
          </p:nvSpPr>
          <p:spPr>
            <a:xfrm>
              <a:off x="1144625" y="2379394"/>
              <a:ext cx="154362" cy="351132"/>
            </a:xfrm>
            <a:custGeom>
              <a:avLst/>
              <a:gdLst>
                <a:gd name="connsiteX0" fmla="*/ 97155 w 173355"/>
                <a:gd name="connsiteY0" fmla="*/ 0 h 514350"/>
                <a:gd name="connsiteX1" fmla="*/ 78105 w 173355"/>
                <a:gd name="connsiteY1" fmla="*/ 238125 h 514350"/>
                <a:gd name="connsiteX2" fmla="*/ 173355 w 173355"/>
                <a:gd name="connsiteY2" fmla="*/ 278130 h 514350"/>
                <a:gd name="connsiteX3" fmla="*/ 15240 w 173355"/>
                <a:gd name="connsiteY3" fmla="*/ 514350 h 514350"/>
                <a:gd name="connsiteX4" fmla="*/ 87630 w 173355"/>
                <a:gd name="connsiteY4" fmla="*/ 308610 h 514350"/>
                <a:gd name="connsiteX5" fmla="*/ 0 w 173355"/>
                <a:gd name="connsiteY5" fmla="*/ 285750 h 514350"/>
                <a:gd name="connsiteX6" fmla="*/ 55245 w 173355"/>
                <a:gd name="connsiteY6" fmla="*/ 120015 h 514350"/>
                <a:gd name="connsiteX7" fmla="*/ 97155 w 173355"/>
                <a:gd name="connsiteY7" fmla="*/ 0 h 514350"/>
                <a:gd name="connsiteX0" fmla="*/ 95250 w 173355"/>
                <a:gd name="connsiteY0" fmla="*/ 17145 h 394335"/>
                <a:gd name="connsiteX1" fmla="*/ 78105 w 173355"/>
                <a:gd name="connsiteY1" fmla="*/ 118110 h 394335"/>
                <a:gd name="connsiteX2" fmla="*/ 173355 w 173355"/>
                <a:gd name="connsiteY2" fmla="*/ 158115 h 394335"/>
                <a:gd name="connsiteX3" fmla="*/ 15240 w 173355"/>
                <a:gd name="connsiteY3" fmla="*/ 394335 h 394335"/>
                <a:gd name="connsiteX4" fmla="*/ 87630 w 173355"/>
                <a:gd name="connsiteY4" fmla="*/ 188595 h 394335"/>
                <a:gd name="connsiteX5" fmla="*/ 0 w 173355"/>
                <a:gd name="connsiteY5" fmla="*/ 165735 h 394335"/>
                <a:gd name="connsiteX6" fmla="*/ 55245 w 173355"/>
                <a:gd name="connsiteY6" fmla="*/ 0 h 394335"/>
                <a:gd name="connsiteX7" fmla="*/ 95250 w 173355"/>
                <a:gd name="connsiteY7" fmla="*/ 17145 h 394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3355" h="394335">
                  <a:moveTo>
                    <a:pt x="95250" y="17145"/>
                  </a:moveTo>
                  <a:lnTo>
                    <a:pt x="78105" y="118110"/>
                  </a:lnTo>
                  <a:lnTo>
                    <a:pt x="173355" y="158115"/>
                  </a:lnTo>
                  <a:lnTo>
                    <a:pt x="15240" y="394335"/>
                  </a:lnTo>
                  <a:lnTo>
                    <a:pt x="87630" y="188595"/>
                  </a:lnTo>
                  <a:lnTo>
                    <a:pt x="0" y="165735"/>
                  </a:lnTo>
                  <a:lnTo>
                    <a:pt x="55245" y="0"/>
                  </a:lnTo>
                  <a:lnTo>
                    <a:pt x="95250" y="17145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5"/>
            <p:cNvSpPr/>
            <p:nvPr/>
          </p:nvSpPr>
          <p:spPr>
            <a:xfrm>
              <a:off x="927194" y="2089332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5"/>
            <p:cNvSpPr/>
            <p:nvPr/>
          </p:nvSpPr>
          <p:spPr>
            <a:xfrm>
              <a:off x="413681" y="2420139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794340" y="2517015"/>
              <a:ext cx="132854" cy="302207"/>
            </a:xfrm>
            <a:custGeom>
              <a:avLst/>
              <a:gdLst>
                <a:gd name="connsiteX0" fmla="*/ 97155 w 173355"/>
                <a:gd name="connsiteY0" fmla="*/ 0 h 514350"/>
                <a:gd name="connsiteX1" fmla="*/ 78105 w 173355"/>
                <a:gd name="connsiteY1" fmla="*/ 238125 h 514350"/>
                <a:gd name="connsiteX2" fmla="*/ 173355 w 173355"/>
                <a:gd name="connsiteY2" fmla="*/ 278130 h 514350"/>
                <a:gd name="connsiteX3" fmla="*/ 15240 w 173355"/>
                <a:gd name="connsiteY3" fmla="*/ 514350 h 514350"/>
                <a:gd name="connsiteX4" fmla="*/ 87630 w 173355"/>
                <a:gd name="connsiteY4" fmla="*/ 308610 h 514350"/>
                <a:gd name="connsiteX5" fmla="*/ 0 w 173355"/>
                <a:gd name="connsiteY5" fmla="*/ 285750 h 514350"/>
                <a:gd name="connsiteX6" fmla="*/ 55245 w 173355"/>
                <a:gd name="connsiteY6" fmla="*/ 120015 h 514350"/>
                <a:gd name="connsiteX7" fmla="*/ 97155 w 173355"/>
                <a:gd name="connsiteY7" fmla="*/ 0 h 514350"/>
                <a:gd name="connsiteX0" fmla="*/ 95250 w 173355"/>
                <a:gd name="connsiteY0" fmla="*/ 17145 h 394335"/>
                <a:gd name="connsiteX1" fmla="*/ 78105 w 173355"/>
                <a:gd name="connsiteY1" fmla="*/ 118110 h 394335"/>
                <a:gd name="connsiteX2" fmla="*/ 173355 w 173355"/>
                <a:gd name="connsiteY2" fmla="*/ 158115 h 394335"/>
                <a:gd name="connsiteX3" fmla="*/ 15240 w 173355"/>
                <a:gd name="connsiteY3" fmla="*/ 394335 h 394335"/>
                <a:gd name="connsiteX4" fmla="*/ 87630 w 173355"/>
                <a:gd name="connsiteY4" fmla="*/ 188595 h 394335"/>
                <a:gd name="connsiteX5" fmla="*/ 0 w 173355"/>
                <a:gd name="connsiteY5" fmla="*/ 165735 h 394335"/>
                <a:gd name="connsiteX6" fmla="*/ 55245 w 173355"/>
                <a:gd name="connsiteY6" fmla="*/ 0 h 394335"/>
                <a:gd name="connsiteX7" fmla="*/ 95250 w 173355"/>
                <a:gd name="connsiteY7" fmla="*/ 17145 h 394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3355" h="394335">
                  <a:moveTo>
                    <a:pt x="95250" y="17145"/>
                  </a:moveTo>
                  <a:lnTo>
                    <a:pt x="78105" y="118110"/>
                  </a:lnTo>
                  <a:lnTo>
                    <a:pt x="173355" y="158115"/>
                  </a:lnTo>
                  <a:lnTo>
                    <a:pt x="15240" y="394335"/>
                  </a:lnTo>
                  <a:lnTo>
                    <a:pt x="87630" y="188595"/>
                  </a:lnTo>
                  <a:lnTo>
                    <a:pt x="0" y="165735"/>
                  </a:lnTo>
                  <a:lnTo>
                    <a:pt x="55245" y="0"/>
                  </a:lnTo>
                  <a:lnTo>
                    <a:pt x="95250" y="17145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1612328" y="1997555"/>
            <a:ext cx="1102624" cy="1313829"/>
            <a:chOff x="2202837" y="1251115"/>
            <a:chExt cx="1102624" cy="1313829"/>
          </a:xfrm>
        </p:grpSpPr>
        <p:grpSp>
          <p:nvGrpSpPr>
            <p:cNvPr id="71" name="Group 70"/>
            <p:cNvGrpSpPr/>
            <p:nvPr/>
          </p:nvGrpSpPr>
          <p:grpSpPr>
            <a:xfrm>
              <a:off x="2202837" y="1251115"/>
              <a:ext cx="908377" cy="908377"/>
              <a:chOff x="381000" y="2438400"/>
              <a:chExt cx="3048000" cy="3048000"/>
            </a:xfrm>
          </p:grpSpPr>
          <p:sp>
            <p:nvSpPr>
              <p:cNvPr id="76" name="16-Point Star 75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2" name="Oval 5"/>
            <p:cNvSpPr/>
            <p:nvPr/>
          </p:nvSpPr>
          <p:spPr>
            <a:xfrm>
              <a:off x="2467601" y="1473674"/>
              <a:ext cx="837860" cy="528080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417477" y="1894143"/>
              <a:ext cx="3545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*</a:t>
              </a:r>
              <a:endParaRPr lang="en-US" sz="360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2625846" y="1790870"/>
              <a:ext cx="3545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*</a:t>
              </a:r>
              <a:endParaRPr lang="en-US" sz="360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2775642" y="1918613"/>
              <a:ext cx="3545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*</a:t>
              </a:r>
              <a:endParaRPr lang="en-US" sz="3600" dirty="0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2842600" y="2037880"/>
            <a:ext cx="1081103" cy="1065809"/>
            <a:chOff x="4283326" y="1399696"/>
            <a:chExt cx="1081103" cy="1065809"/>
          </a:xfrm>
        </p:grpSpPr>
        <p:grpSp>
          <p:nvGrpSpPr>
            <p:cNvPr id="80" name="Group 79"/>
            <p:cNvGrpSpPr/>
            <p:nvPr/>
          </p:nvGrpSpPr>
          <p:grpSpPr>
            <a:xfrm>
              <a:off x="4343400" y="1439553"/>
              <a:ext cx="908377" cy="908377"/>
              <a:chOff x="381000" y="2438400"/>
              <a:chExt cx="3048000" cy="3048000"/>
            </a:xfrm>
          </p:grpSpPr>
          <p:sp>
            <p:nvSpPr>
              <p:cNvPr id="92" name="16-Point Star 91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Oval 93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1" name="Oval 5"/>
            <p:cNvSpPr/>
            <p:nvPr/>
          </p:nvSpPr>
          <p:spPr>
            <a:xfrm>
              <a:off x="4289895" y="1399696"/>
              <a:ext cx="961882" cy="606248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5"/>
            <p:cNvSpPr/>
            <p:nvPr/>
          </p:nvSpPr>
          <p:spPr>
            <a:xfrm>
              <a:off x="4753975" y="1427158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5"/>
            <p:cNvSpPr/>
            <p:nvPr/>
          </p:nvSpPr>
          <p:spPr>
            <a:xfrm>
              <a:off x="4283326" y="1743677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4" name="Group 83"/>
            <p:cNvGrpSpPr/>
            <p:nvPr/>
          </p:nvGrpSpPr>
          <p:grpSpPr>
            <a:xfrm>
              <a:off x="4676247" y="2136755"/>
              <a:ext cx="439274" cy="328750"/>
              <a:chOff x="1012089" y="4407504"/>
              <a:chExt cx="439274" cy="328750"/>
            </a:xfrm>
          </p:grpSpPr>
          <p:sp>
            <p:nvSpPr>
              <p:cNvPr id="85" name="Freeform 84"/>
              <p:cNvSpPr>
                <a:spLocks noChangeAspect="1"/>
              </p:cNvSpPr>
              <p:nvPr/>
            </p:nvSpPr>
            <p:spPr bwMode="auto">
              <a:xfrm rot="20477190" flipV="1">
                <a:off x="1134623" y="4587435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7" name="Freeform 86"/>
              <p:cNvSpPr>
                <a:spLocks noChangeAspect="1"/>
              </p:cNvSpPr>
              <p:nvPr/>
            </p:nvSpPr>
            <p:spPr bwMode="auto">
              <a:xfrm rot="20477190" flipV="1">
                <a:off x="1268814" y="4541978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 rot="20477190" flipV="1">
                <a:off x="1377740" y="4533478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0" name="Freeform 89"/>
              <p:cNvSpPr>
                <a:spLocks noChangeAspect="1"/>
              </p:cNvSpPr>
              <p:nvPr/>
            </p:nvSpPr>
            <p:spPr bwMode="auto">
              <a:xfrm rot="20477190" flipV="1">
                <a:off x="1012089" y="4484504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1" name="Freeform 90"/>
              <p:cNvSpPr>
                <a:spLocks noChangeAspect="1"/>
              </p:cNvSpPr>
              <p:nvPr/>
            </p:nvSpPr>
            <p:spPr bwMode="auto">
              <a:xfrm rot="20477190" flipV="1">
                <a:off x="1151336" y="4407504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95" name="Group 94"/>
          <p:cNvGrpSpPr/>
          <p:nvPr/>
        </p:nvGrpSpPr>
        <p:grpSpPr>
          <a:xfrm>
            <a:off x="3998588" y="2133600"/>
            <a:ext cx="1123967" cy="743022"/>
            <a:chOff x="5299060" y="1361836"/>
            <a:chExt cx="1123967" cy="743022"/>
          </a:xfrm>
        </p:grpSpPr>
        <p:sp>
          <p:nvSpPr>
            <p:cNvPr id="96" name="Oval 5"/>
            <p:cNvSpPr/>
            <p:nvPr/>
          </p:nvSpPr>
          <p:spPr>
            <a:xfrm>
              <a:off x="5348493" y="1361836"/>
              <a:ext cx="961882" cy="606248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5"/>
            <p:cNvSpPr/>
            <p:nvPr/>
          </p:nvSpPr>
          <p:spPr>
            <a:xfrm>
              <a:off x="5812573" y="1389298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5"/>
            <p:cNvSpPr/>
            <p:nvPr/>
          </p:nvSpPr>
          <p:spPr>
            <a:xfrm>
              <a:off x="5299060" y="1720105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5214275" y="1989377"/>
            <a:ext cx="1096677" cy="1096677"/>
            <a:chOff x="3609943" y="2886078"/>
            <a:chExt cx="1096677" cy="1096677"/>
          </a:xfrm>
        </p:grpSpPr>
        <p:grpSp>
          <p:nvGrpSpPr>
            <p:cNvPr id="100" name="Group 99"/>
            <p:cNvGrpSpPr>
              <a:grpSpLocks noChangeAspect="1"/>
            </p:cNvGrpSpPr>
            <p:nvPr/>
          </p:nvGrpSpPr>
          <p:grpSpPr>
            <a:xfrm>
              <a:off x="3609943" y="2886078"/>
              <a:ext cx="1096677" cy="1096677"/>
              <a:chOff x="381000" y="2438400"/>
              <a:chExt cx="3048000" cy="3048000"/>
            </a:xfrm>
          </p:grpSpPr>
          <p:sp>
            <p:nvSpPr>
              <p:cNvPr id="102" name="16-Point Star 101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1" name="Oval 5"/>
            <p:cNvSpPr/>
            <p:nvPr/>
          </p:nvSpPr>
          <p:spPr>
            <a:xfrm rot="306251">
              <a:off x="4117091" y="3424179"/>
              <a:ext cx="552587" cy="348281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7710133" y="2100252"/>
            <a:ext cx="908377" cy="908377"/>
            <a:chOff x="381000" y="2438400"/>
            <a:chExt cx="3048000" cy="3048000"/>
          </a:xfrm>
        </p:grpSpPr>
        <p:sp>
          <p:nvSpPr>
            <p:cNvPr id="106" name="16-Point Star 105"/>
            <p:cNvSpPr/>
            <p:nvPr/>
          </p:nvSpPr>
          <p:spPr>
            <a:xfrm>
              <a:off x="381000" y="2438400"/>
              <a:ext cx="3048000" cy="3048000"/>
            </a:xfrm>
            <a:prstGeom prst="star16">
              <a:avLst>
                <a:gd name="adj" fmla="val 30746"/>
              </a:avLst>
            </a:prstGeom>
            <a:gradFill flip="none" rotWithShape="1">
              <a:gsLst>
                <a:gs pos="56000">
                  <a:srgbClr val="D98201"/>
                </a:gs>
                <a:gs pos="67000">
                  <a:srgbClr val="FFC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>
              <a:off x="838200" y="2895600"/>
              <a:ext cx="2133600" cy="2133600"/>
            </a:xfrm>
            <a:prstGeom prst="ellipse">
              <a:avLst/>
            </a:prstGeom>
            <a:gradFill flip="none" rotWithShape="1">
              <a:gsLst>
                <a:gs pos="0">
                  <a:srgbClr val="FFFF00"/>
                </a:gs>
                <a:gs pos="100000">
                  <a:srgbClr val="FFAA01"/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>
            <a:xfrm>
              <a:off x="990600" y="3048000"/>
              <a:ext cx="1828800" cy="1828800"/>
            </a:xfrm>
            <a:prstGeom prst="ellipse">
              <a:avLst/>
            </a:prstGeom>
            <a:gradFill>
              <a:gsLst>
                <a:gs pos="0">
                  <a:schemeClr val="tx1">
                    <a:alpha val="0"/>
                  </a:schemeClr>
                </a:gs>
                <a:gs pos="100000">
                  <a:schemeClr val="tx1">
                    <a:alpha val="2800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6413906" y="2032660"/>
            <a:ext cx="1107641" cy="1096677"/>
            <a:chOff x="2033953" y="2994710"/>
            <a:chExt cx="1107641" cy="1096677"/>
          </a:xfrm>
        </p:grpSpPr>
        <p:grpSp>
          <p:nvGrpSpPr>
            <p:cNvPr id="116" name="Group 115"/>
            <p:cNvGrpSpPr>
              <a:grpSpLocks noChangeAspect="1"/>
            </p:cNvGrpSpPr>
            <p:nvPr/>
          </p:nvGrpSpPr>
          <p:grpSpPr>
            <a:xfrm>
              <a:off x="2044917" y="2994710"/>
              <a:ext cx="1096677" cy="1096677"/>
              <a:chOff x="381000" y="2438400"/>
              <a:chExt cx="3048000" cy="3048000"/>
            </a:xfrm>
          </p:grpSpPr>
          <p:sp>
            <p:nvSpPr>
              <p:cNvPr id="122" name="16-Point Star 121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Oval 122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Oval 123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7" name="Group 116"/>
            <p:cNvGrpSpPr>
              <a:grpSpLocks noChangeAspect="1"/>
            </p:cNvGrpSpPr>
            <p:nvPr/>
          </p:nvGrpSpPr>
          <p:grpSpPr>
            <a:xfrm>
              <a:off x="2033953" y="3266712"/>
              <a:ext cx="1090247" cy="720731"/>
              <a:chOff x="2079285" y="3266711"/>
              <a:chExt cx="1123967" cy="743022"/>
            </a:xfrm>
          </p:grpSpPr>
          <p:sp>
            <p:nvSpPr>
              <p:cNvPr id="118" name="Oval 5"/>
              <p:cNvSpPr/>
              <p:nvPr/>
            </p:nvSpPr>
            <p:spPr>
              <a:xfrm rot="306251">
                <a:off x="2309253" y="3443943"/>
                <a:ext cx="840066" cy="529471"/>
              </a:xfrm>
              <a:custGeom>
                <a:avLst/>
                <a:gdLst/>
                <a:ahLst/>
                <a:cxnLst/>
                <a:rect l="l" t="t" r="r" b="b"/>
                <a:pathLst>
                  <a:path w="3989696" h="2514600">
                    <a:moveTo>
                      <a:pt x="1959592" y="0"/>
                    </a:moveTo>
                    <a:cubicBezTo>
                      <a:pt x="2455337" y="0"/>
                      <a:pt x="2858939" y="394508"/>
                      <a:pt x="2872595" y="886735"/>
                    </a:cubicBezTo>
                    <a:cubicBezTo>
                      <a:pt x="2959616" y="854984"/>
                      <a:pt x="3053596" y="838200"/>
                      <a:pt x="3151496" y="838200"/>
                    </a:cubicBezTo>
                    <a:cubicBezTo>
                      <a:pt x="3614421" y="838200"/>
                      <a:pt x="3989696" y="1213475"/>
                      <a:pt x="3989696" y="1676400"/>
                    </a:cubicBezTo>
                    <a:cubicBezTo>
                      <a:pt x="3989696" y="2139325"/>
                      <a:pt x="3614421" y="2514600"/>
                      <a:pt x="3151496" y="2514600"/>
                    </a:cubicBezTo>
                    <a:cubicBezTo>
                      <a:pt x="2854124" y="2514600"/>
                      <a:pt x="2592920" y="2359744"/>
                      <a:pt x="2447111" y="2124422"/>
                    </a:cubicBezTo>
                    <a:cubicBezTo>
                      <a:pt x="2363741" y="2161251"/>
                      <a:pt x="2271492" y="2181367"/>
                      <a:pt x="2174544" y="2181367"/>
                    </a:cubicBezTo>
                    <a:cubicBezTo>
                      <a:pt x="1912810" y="2181367"/>
                      <a:pt x="1685321" y="2034746"/>
                      <a:pt x="1571595" y="1818502"/>
                    </a:cubicBezTo>
                    <a:cubicBezTo>
                      <a:pt x="1433053" y="2081482"/>
                      <a:pt x="1156323" y="2258704"/>
                      <a:pt x="838200" y="2258704"/>
                    </a:cubicBezTo>
                    <a:cubicBezTo>
                      <a:pt x="375275" y="2258704"/>
                      <a:pt x="0" y="1883429"/>
                      <a:pt x="0" y="1420504"/>
                    </a:cubicBezTo>
                    <a:cubicBezTo>
                      <a:pt x="0" y="957579"/>
                      <a:pt x="375275" y="582304"/>
                      <a:pt x="838200" y="582304"/>
                    </a:cubicBezTo>
                    <a:cubicBezTo>
                      <a:pt x="927331" y="582304"/>
                      <a:pt x="1013212" y="596216"/>
                      <a:pt x="1093700" y="622273"/>
                    </a:cubicBezTo>
                    <a:cubicBezTo>
                      <a:pt x="1214891" y="260394"/>
                      <a:pt x="1556832" y="0"/>
                      <a:pt x="195959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100000">
                    <a:srgbClr val="00B0F0"/>
                  </a:gs>
                </a:gsLst>
              </a:gradFill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31750" h="1905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Oval 5"/>
              <p:cNvSpPr/>
              <p:nvPr/>
            </p:nvSpPr>
            <p:spPr>
              <a:xfrm>
                <a:off x="2128718" y="3266711"/>
                <a:ext cx="961882" cy="606248"/>
              </a:xfrm>
              <a:custGeom>
                <a:avLst/>
                <a:gdLst/>
                <a:ahLst/>
                <a:cxnLst/>
                <a:rect l="l" t="t" r="r" b="b"/>
                <a:pathLst>
                  <a:path w="3989696" h="2514600">
                    <a:moveTo>
                      <a:pt x="1959592" y="0"/>
                    </a:moveTo>
                    <a:cubicBezTo>
                      <a:pt x="2455337" y="0"/>
                      <a:pt x="2858939" y="394508"/>
                      <a:pt x="2872595" y="886735"/>
                    </a:cubicBezTo>
                    <a:cubicBezTo>
                      <a:pt x="2959616" y="854984"/>
                      <a:pt x="3053596" y="838200"/>
                      <a:pt x="3151496" y="838200"/>
                    </a:cubicBezTo>
                    <a:cubicBezTo>
                      <a:pt x="3614421" y="838200"/>
                      <a:pt x="3989696" y="1213475"/>
                      <a:pt x="3989696" y="1676400"/>
                    </a:cubicBezTo>
                    <a:cubicBezTo>
                      <a:pt x="3989696" y="2139325"/>
                      <a:pt x="3614421" y="2514600"/>
                      <a:pt x="3151496" y="2514600"/>
                    </a:cubicBezTo>
                    <a:cubicBezTo>
                      <a:pt x="2854124" y="2514600"/>
                      <a:pt x="2592920" y="2359744"/>
                      <a:pt x="2447111" y="2124422"/>
                    </a:cubicBezTo>
                    <a:cubicBezTo>
                      <a:pt x="2363741" y="2161251"/>
                      <a:pt x="2271492" y="2181367"/>
                      <a:pt x="2174544" y="2181367"/>
                    </a:cubicBezTo>
                    <a:cubicBezTo>
                      <a:pt x="1912810" y="2181367"/>
                      <a:pt x="1685321" y="2034746"/>
                      <a:pt x="1571595" y="1818502"/>
                    </a:cubicBezTo>
                    <a:cubicBezTo>
                      <a:pt x="1433053" y="2081482"/>
                      <a:pt x="1156323" y="2258704"/>
                      <a:pt x="838200" y="2258704"/>
                    </a:cubicBezTo>
                    <a:cubicBezTo>
                      <a:pt x="375275" y="2258704"/>
                      <a:pt x="0" y="1883429"/>
                      <a:pt x="0" y="1420504"/>
                    </a:cubicBezTo>
                    <a:cubicBezTo>
                      <a:pt x="0" y="957579"/>
                      <a:pt x="375275" y="582304"/>
                      <a:pt x="838200" y="582304"/>
                    </a:cubicBezTo>
                    <a:cubicBezTo>
                      <a:pt x="927331" y="582304"/>
                      <a:pt x="1013212" y="596216"/>
                      <a:pt x="1093700" y="622273"/>
                    </a:cubicBezTo>
                    <a:cubicBezTo>
                      <a:pt x="1214891" y="260394"/>
                      <a:pt x="1556832" y="0"/>
                      <a:pt x="195959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100000">
                    <a:srgbClr val="00B0F0"/>
                  </a:gs>
                </a:gsLst>
              </a:gradFill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31750" h="1905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Oval 5"/>
              <p:cNvSpPr/>
              <p:nvPr/>
            </p:nvSpPr>
            <p:spPr>
              <a:xfrm>
                <a:off x="2592798" y="3294173"/>
                <a:ext cx="610454" cy="384753"/>
              </a:xfrm>
              <a:custGeom>
                <a:avLst/>
                <a:gdLst/>
                <a:ahLst/>
                <a:cxnLst/>
                <a:rect l="l" t="t" r="r" b="b"/>
                <a:pathLst>
                  <a:path w="3989696" h="2514600">
                    <a:moveTo>
                      <a:pt x="1959592" y="0"/>
                    </a:moveTo>
                    <a:cubicBezTo>
                      <a:pt x="2455337" y="0"/>
                      <a:pt x="2858939" y="394508"/>
                      <a:pt x="2872595" y="886735"/>
                    </a:cubicBezTo>
                    <a:cubicBezTo>
                      <a:pt x="2959616" y="854984"/>
                      <a:pt x="3053596" y="838200"/>
                      <a:pt x="3151496" y="838200"/>
                    </a:cubicBezTo>
                    <a:cubicBezTo>
                      <a:pt x="3614421" y="838200"/>
                      <a:pt x="3989696" y="1213475"/>
                      <a:pt x="3989696" y="1676400"/>
                    </a:cubicBezTo>
                    <a:cubicBezTo>
                      <a:pt x="3989696" y="2139325"/>
                      <a:pt x="3614421" y="2514600"/>
                      <a:pt x="3151496" y="2514600"/>
                    </a:cubicBezTo>
                    <a:cubicBezTo>
                      <a:pt x="2854124" y="2514600"/>
                      <a:pt x="2592920" y="2359744"/>
                      <a:pt x="2447111" y="2124422"/>
                    </a:cubicBezTo>
                    <a:cubicBezTo>
                      <a:pt x="2363741" y="2161251"/>
                      <a:pt x="2271492" y="2181367"/>
                      <a:pt x="2174544" y="2181367"/>
                    </a:cubicBezTo>
                    <a:cubicBezTo>
                      <a:pt x="1912810" y="2181367"/>
                      <a:pt x="1685321" y="2034746"/>
                      <a:pt x="1571595" y="1818502"/>
                    </a:cubicBezTo>
                    <a:cubicBezTo>
                      <a:pt x="1433053" y="2081482"/>
                      <a:pt x="1156323" y="2258704"/>
                      <a:pt x="838200" y="2258704"/>
                    </a:cubicBezTo>
                    <a:cubicBezTo>
                      <a:pt x="375275" y="2258704"/>
                      <a:pt x="0" y="1883429"/>
                      <a:pt x="0" y="1420504"/>
                    </a:cubicBezTo>
                    <a:cubicBezTo>
                      <a:pt x="0" y="957579"/>
                      <a:pt x="375275" y="582304"/>
                      <a:pt x="838200" y="582304"/>
                    </a:cubicBezTo>
                    <a:cubicBezTo>
                      <a:pt x="927331" y="582304"/>
                      <a:pt x="1013212" y="596216"/>
                      <a:pt x="1093700" y="622273"/>
                    </a:cubicBezTo>
                    <a:cubicBezTo>
                      <a:pt x="1214891" y="260394"/>
                      <a:pt x="1556832" y="0"/>
                      <a:pt x="195959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100000">
                    <a:srgbClr val="00B0F0"/>
                  </a:gs>
                </a:gsLst>
              </a:gradFill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31750" h="1905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Oval 5"/>
              <p:cNvSpPr/>
              <p:nvPr/>
            </p:nvSpPr>
            <p:spPr>
              <a:xfrm>
                <a:off x="2079285" y="3624980"/>
                <a:ext cx="610454" cy="384753"/>
              </a:xfrm>
              <a:custGeom>
                <a:avLst/>
                <a:gdLst/>
                <a:ahLst/>
                <a:cxnLst/>
                <a:rect l="l" t="t" r="r" b="b"/>
                <a:pathLst>
                  <a:path w="3989696" h="2514600">
                    <a:moveTo>
                      <a:pt x="1959592" y="0"/>
                    </a:moveTo>
                    <a:cubicBezTo>
                      <a:pt x="2455337" y="0"/>
                      <a:pt x="2858939" y="394508"/>
                      <a:pt x="2872595" y="886735"/>
                    </a:cubicBezTo>
                    <a:cubicBezTo>
                      <a:pt x="2959616" y="854984"/>
                      <a:pt x="3053596" y="838200"/>
                      <a:pt x="3151496" y="838200"/>
                    </a:cubicBezTo>
                    <a:cubicBezTo>
                      <a:pt x="3614421" y="838200"/>
                      <a:pt x="3989696" y="1213475"/>
                      <a:pt x="3989696" y="1676400"/>
                    </a:cubicBezTo>
                    <a:cubicBezTo>
                      <a:pt x="3989696" y="2139325"/>
                      <a:pt x="3614421" y="2514600"/>
                      <a:pt x="3151496" y="2514600"/>
                    </a:cubicBezTo>
                    <a:cubicBezTo>
                      <a:pt x="2854124" y="2514600"/>
                      <a:pt x="2592920" y="2359744"/>
                      <a:pt x="2447111" y="2124422"/>
                    </a:cubicBezTo>
                    <a:cubicBezTo>
                      <a:pt x="2363741" y="2161251"/>
                      <a:pt x="2271492" y="2181367"/>
                      <a:pt x="2174544" y="2181367"/>
                    </a:cubicBezTo>
                    <a:cubicBezTo>
                      <a:pt x="1912810" y="2181367"/>
                      <a:pt x="1685321" y="2034746"/>
                      <a:pt x="1571595" y="1818502"/>
                    </a:cubicBezTo>
                    <a:cubicBezTo>
                      <a:pt x="1433053" y="2081482"/>
                      <a:pt x="1156323" y="2258704"/>
                      <a:pt x="838200" y="2258704"/>
                    </a:cubicBezTo>
                    <a:cubicBezTo>
                      <a:pt x="375275" y="2258704"/>
                      <a:pt x="0" y="1883429"/>
                      <a:pt x="0" y="1420504"/>
                    </a:cubicBezTo>
                    <a:cubicBezTo>
                      <a:pt x="0" y="957579"/>
                      <a:pt x="375275" y="582304"/>
                      <a:pt x="838200" y="582304"/>
                    </a:cubicBezTo>
                    <a:cubicBezTo>
                      <a:pt x="927331" y="582304"/>
                      <a:pt x="1013212" y="596216"/>
                      <a:pt x="1093700" y="622273"/>
                    </a:cubicBezTo>
                    <a:cubicBezTo>
                      <a:pt x="1214891" y="260394"/>
                      <a:pt x="1556832" y="0"/>
                      <a:pt x="195959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100000">
                    <a:srgbClr val="00B0F0"/>
                  </a:gs>
                </a:gsLst>
              </a:gradFill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31750" h="1905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109" name="Picture 108" descr="E:\websites\slidehunter\2012beew\psd\logo2012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4512" y="6261152"/>
            <a:ext cx="1790700" cy="518361"/>
          </a:xfrm>
          <a:prstGeom prst="rect">
            <a:avLst/>
          </a:prstGeom>
          <a:noFill/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931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80000"/>
                <a:satMod val="300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Weather Forecast Template(°C)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1204867"/>
            <a:ext cx="8382000" cy="695356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100000">
                <a:srgbClr val="0070C0"/>
              </a:gs>
            </a:gsLst>
            <a:lin ang="16200000" scaled="1"/>
            <a:tileRect/>
          </a:gradFill>
          <a:ln w="127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44134" y="1290935"/>
            <a:ext cx="8718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SAT</a:t>
            </a:r>
            <a:endParaRPr lang="en-US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" y="1900223"/>
            <a:ext cx="1197356" cy="1528777"/>
          </a:xfrm>
          <a:prstGeom prst="rect">
            <a:avLst/>
          </a:prstGeom>
          <a:solidFill>
            <a:srgbClr val="004376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78356" y="1900223"/>
            <a:ext cx="1197864" cy="1528777"/>
          </a:xfrm>
          <a:prstGeom prst="rect">
            <a:avLst/>
          </a:prstGeom>
          <a:solidFill>
            <a:srgbClr val="004376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775712" y="1900223"/>
            <a:ext cx="1197864" cy="1528777"/>
          </a:xfrm>
          <a:prstGeom prst="rect">
            <a:avLst/>
          </a:prstGeom>
          <a:solidFill>
            <a:srgbClr val="004376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973068" y="1900223"/>
            <a:ext cx="1197864" cy="1528777"/>
          </a:xfrm>
          <a:prstGeom prst="rect">
            <a:avLst/>
          </a:prstGeom>
          <a:solidFill>
            <a:srgbClr val="004376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170424" y="1900223"/>
            <a:ext cx="1197864" cy="1528777"/>
          </a:xfrm>
          <a:prstGeom prst="rect">
            <a:avLst/>
          </a:prstGeom>
          <a:solidFill>
            <a:srgbClr val="004376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367780" y="1900223"/>
            <a:ext cx="1197864" cy="1528777"/>
          </a:xfrm>
          <a:prstGeom prst="rect">
            <a:avLst/>
          </a:prstGeom>
          <a:solidFill>
            <a:srgbClr val="004376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565644" y="1900223"/>
            <a:ext cx="1197356" cy="1528777"/>
          </a:xfrm>
          <a:prstGeom prst="rect">
            <a:avLst/>
          </a:prstGeom>
          <a:solidFill>
            <a:srgbClr val="004376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696856" y="1290935"/>
            <a:ext cx="9621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SUN</a:t>
            </a:r>
            <a:endParaRPr lang="en-US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56248" y="1290935"/>
            <a:ext cx="10390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MON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123801" y="1290935"/>
            <a:ext cx="8963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TUE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47926" y="1290935"/>
            <a:ext cx="10438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WED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498689" y="1290935"/>
            <a:ext cx="9380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THU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761142" y="1290935"/>
            <a:ext cx="7922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FRI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81000" y="3429001"/>
            <a:ext cx="1197356" cy="13716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Gill Sans MT Condensed" pitchFamily="34" charset="0"/>
              </a:rPr>
              <a:t>THUNDER, HEAVY RAIN</a:t>
            </a:r>
            <a:endParaRPr lang="en-US" sz="2400" dirty="0">
              <a:latin typeface="Gill Sans MT Condensed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578356" y="3429001"/>
            <a:ext cx="1197864" cy="13716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dirty="0">
                <a:solidFill>
                  <a:prstClr val="black"/>
                </a:solidFill>
                <a:latin typeface="Gill Sans MT Condensed" pitchFamily="34" charset="0"/>
              </a:rPr>
              <a:t>SUNNY, </a:t>
            </a:r>
            <a:r>
              <a:rPr lang="en-US" sz="2400" dirty="0" smtClean="0">
                <a:solidFill>
                  <a:prstClr val="black"/>
                </a:solidFill>
                <a:latin typeface="Gill Sans MT Condensed" pitchFamily="34" charset="0"/>
              </a:rPr>
              <a:t>LIGHT SNOW</a:t>
            </a:r>
            <a:endParaRPr lang="en-US" sz="2400" dirty="0">
              <a:solidFill>
                <a:prstClr val="black"/>
              </a:solidFill>
              <a:latin typeface="Gill Sans MT Condensed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775712" y="3429001"/>
            <a:ext cx="1197864" cy="13716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prstClr val="black"/>
                </a:solidFill>
                <a:latin typeface="Gill Sans MT Condensed" pitchFamily="34" charset="0"/>
              </a:rPr>
              <a:t>CLOUDY, LIGHT RAIN</a:t>
            </a:r>
            <a:endParaRPr lang="en-US" sz="2400" dirty="0">
              <a:solidFill>
                <a:prstClr val="black"/>
              </a:solidFill>
              <a:latin typeface="Gill Sans MT Condensed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973068" y="3429001"/>
            <a:ext cx="1197864" cy="13716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prstClr val="black"/>
                </a:solidFill>
                <a:latin typeface="Gill Sans MT Condensed" pitchFamily="34" charset="0"/>
              </a:rPr>
              <a:t>HEAVY CLOUD</a:t>
            </a:r>
            <a:endParaRPr lang="en-US" sz="2400" dirty="0">
              <a:solidFill>
                <a:prstClr val="black"/>
              </a:solidFill>
              <a:latin typeface="Gill Sans MT Condensed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170424" y="3429001"/>
            <a:ext cx="1197864" cy="13716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prstClr val="black"/>
                </a:solidFill>
                <a:latin typeface="Gill Sans MT Condensed" pitchFamily="34" charset="0"/>
              </a:rPr>
              <a:t>FEW CLOUDS</a:t>
            </a:r>
            <a:endParaRPr lang="en-US" sz="2400" dirty="0">
              <a:solidFill>
                <a:prstClr val="black"/>
              </a:solidFill>
              <a:latin typeface="Gill Sans MT Condensed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367780" y="3429001"/>
            <a:ext cx="1197864" cy="13716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prstClr val="black"/>
                </a:solidFill>
                <a:latin typeface="Gill Sans MT Condensed" pitchFamily="34" charset="0"/>
              </a:rPr>
              <a:t>CLOUDY</a:t>
            </a:r>
            <a:endParaRPr lang="en-US" sz="2400" dirty="0">
              <a:solidFill>
                <a:prstClr val="black"/>
              </a:solidFill>
              <a:latin typeface="Gill Sans MT Condensed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565644" y="3429001"/>
            <a:ext cx="1197356" cy="13716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Gill Sans MT Condensed" pitchFamily="34" charset="0"/>
              </a:rPr>
              <a:t>SUNNY, WARMER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81000" y="4800601"/>
            <a:ext cx="1197356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bIns="0" rtlCol="0" anchor="ctr"/>
          <a:lstStyle/>
          <a:p>
            <a:pPr algn="ctr"/>
            <a:r>
              <a:rPr lang="en-US" sz="3000" dirty="0" smtClean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28°C</a:t>
            </a:r>
            <a:endParaRPr lang="en-US" sz="3000" dirty="0">
              <a:solidFill>
                <a:srgbClr val="FAA7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578356" y="4800601"/>
            <a:ext cx="1197864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000" dirty="0" smtClean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27°C</a:t>
            </a:r>
            <a:endParaRPr lang="en-US" sz="3000" dirty="0">
              <a:solidFill>
                <a:srgbClr val="FAA7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775712" y="4800601"/>
            <a:ext cx="1197864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000" dirty="0" smtClean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29°C</a:t>
            </a:r>
            <a:endParaRPr lang="en-US" sz="3000" dirty="0">
              <a:solidFill>
                <a:srgbClr val="FAA7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973068" y="4800601"/>
            <a:ext cx="1197864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000" dirty="0" smtClean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31°C</a:t>
            </a:r>
            <a:endParaRPr lang="en-US" sz="3000" dirty="0">
              <a:solidFill>
                <a:srgbClr val="FAA7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170424" y="4800601"/>
            <a:ext cx="1197864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000" dirty="0" smtClean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30°C</a:t>
            </a:r>
            <a:endParaRPr lang="en-US" sz="3000" dirty="0">
              <a:solidFill>
                <a:srgbClr val="FAA7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367780" y="4800601"/>
            <a:ext cx="1197864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000" dirty="0" smtClean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33°C</a:t>
            </a:r>
            <a:endParaRPr lang="en-US" sz="3000" dirty="0">
              <a:solidFill>
                <a:srgbClr val="FAA7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565644" y="4800601"/>
            <a:ext cx="1197356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000" dirty="0" smtClean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35°C</a:t>
            </a:r>
            <a:endParaRPr lang="en-US" sz="3000" dirty="0">
              <a:solidFill>
                <a:srgbClr val="FAA7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81000" y="5486401"/>
            <a:ext cx="1197356" cy="6858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lumOff val="25000"/>
                </a:schemeClr>
              </a:gs>
              <a:gs pos="100000">
                <a:schemeClr val="bg1">
                  <a:lumMod val="95000"/>
                  <a:lumOff val="5000"/>
                </a:schemeClr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>
                    <a:lumMod val="8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19°C</a:t>
            </a:r>
            <a:endParaRPr lang="en-US" sz="2800" dirty="0">
              <a:solidFill>
                <a:schemeClr val="tx1">
                  <a:lumMod val="8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578356" y="5486401"/>
            <a:ext cx="1197864" cy="6858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lumOff val="25000"/>
                </a:schemeClr>
              </a:gs>
              <a:gs pos="100000">
                <a:schemeClr val="bg1">
                  <a:lumMod val="95000"/>
                  <a:lumOff val="5000"/>
                </a:schemeClr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white">
                    <a:lumMod val="85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22°C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775712" y="5486401"/>
            <a:ext cx="1197864" cy="6858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lumOff val="25000"/>
                </a:schemeClr>
              </a:gs>
              <a:gs pos="100000">
                <a:schemeClr val="bg1">
                  <a:lumMod val="95000"/>
                  <a:lumOff val="5000"/>
                </a:schemeClr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white">
                    <a:lumMod val="85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20°C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973068" y="5486401"/>
            <a:ext cx="1197864" cy="6858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lumOff val="25000"/>
                </a:schemeClr>
              </a:gs>
              <a:gs pos="100000">
                <a:schemeClr val="bg1">
                  <a:lumMod val="95000"/>
                  <a:lumOff val="5000"/>
                </a:schemeClr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white">
                    <a:lumMod val="85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21°C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170424" y="5486401"/>
            <a:ext cx="1197864" cy="6858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lumOff val="25000"/>
                </a:schemeClr>
              </a:gs>
              <a:gs pos="100000">
                <a:schemeClr val="bg1">
                  <a:lumMod val="95000"/>
                  <a:lumOff val="5000"/>
                </a:schemeClr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white">
                    <a:lumMod val="85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23°C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367780" y="5486401"/>
            <a:ext cx="1197864" cy="6858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lumOff val="25000"/>
                </a:schemeClr>
              </a:gs>
              <a:gs pos="100000">
                <a:schemeClr val="bg1">
                  <a:lumMod val="95000"/>
                  <a:lumOff val="5000"/>
                </a:schemeClr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white">
                    <a:lumMod val="85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24°C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565644" y="5486401"/>
            <a:ext cx="1197356" cy="6858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lumOff val="25000"/>
                </a:schemeClr>
              </a:gs>
              <a:gs pos="100000">
                <a:schemeClr val="bg1">
                  <a:lumMod val="95000"/>
                  <a:lumOff val="5000"/>
                </a:schemeClr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white">
                    <a:lumMod val="85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26°C</a:t>
            </a:r>
            <a:endParaRPr lang="en-US" sz="1600" dirty="0">
              <a:latin typeface="Arial Black" pitchFamily="34" charset="0"/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413681" y="2061870"/>
            <a:ext cx="1123967" cy="1172254"/>
            <a:chOff x="413681" y="2061870"/>
            <a:chExt cx="1123967" cy="1172254"/>
          </a:xfrm>
        </p:grpSpPr>
        <p:sp>
          <p:nvSpPr>
            <p:cNvPr id="55" name="Oval 5"/>
            <p:cNvSpPr/>
            <p:nvPr/>
          </p:nvSpPr>
          <p:spPr>
            <a:xfrm rot="306251">
              <a:off x="643649" y="2239102"/>
              <a:ext cx="840066" cy="529471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"/>
            <p:cNvSpPr/>
            <p:nvPr/>
          </p:nvSpPr>
          <p:spPr>
            <a:xfrm>
              <a:off x="463114" y="2061870"/>
              <a:ext cx="961882" cy="606248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>
              <a:spLocks noChangeAspect="1"/>
            </p:cNvSpPr>
            <p:nvPr/>
          </p:nvSpPr>
          <p:spPr bwMode="auto">
            <a:xfrm rot="20477190" flipV="1">
              <a:off x="927031" y="2991705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8" name="Freeform 57"/>
            <p:cNvSpPr>
              <a:spLocks noChangeAspect="1"/>
            </p:cNvSpPr>
            <p:nvPr/>
          </p:nvSpPr>
          <p:spPr bwMode="auto">
            <a:xfrm rot="20477190" flipV="1">
              <a:off x="1031976" y="3085305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9" name="Freeform 58"/>
            <p:cNvSpPr>
              <a:spLocks noChangeAspect="1"/>
            </p:cNvSpPr>
            <p:nvPr/>
          </p:nvSpPr>
          <p:spPr bwMode="auto">
            <a:xfrm rot="20477190" flipV="1">
              <a:off x="1061222" y="2946248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0" name="Freeform 59"/>
            <p:cNvSpPr>
              <a:spLocks noChangeAspect="1"/>
            </p:cNvSpPr>
            <p:nvPr/>
          </p:nvSpPr>
          <p:spPr bwMode="auto">
            <a:xfrm rot="20477190" flipV="1">
              <a:off x="806996" y="3054928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1" name="Freeform 60"/>
            <p:cNvSpPr>
              <a:spLocks noChangeAspect="1"/>
            </p:cNvSpPr>
            <p:nvPr/>
          </p:nvSpPr>
          <p:spPr bwMode="auto">
            <a:xfrm rot="20477190" flipV="1">
              <a:off x="1170148" y="2937748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Freeform 61"/>
            <p:cNvSpPr>
              <a:spLocks noChangeAspect="1"/>
            </p:cNvSpPr>
            <p:nvPr/>
          </p:nvSpPr>
          <p:spPr bwMode="auto">
            <a:xfrm rot="20477190" flipV="1">
              <a:off x="804497" y="2888774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3" name="Freeform 62"/>
            <p:cNvSpPr>
              <a:spLocks noChangeAspect="1"/>
            </p:cNvSpPr>
            <p:nvPr/>
          </p:nvSpPr>
          <p:spPr bwMode="auto">
            <a:xfrm rot="20477190" flipV="1">
              <a:off x="943744" y="2811774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4" name="Freeform 63"/>
            <p:cNvSpPr/>
            <p:nvPr/>
          </p:nvSpPr>
          <p:spPr>
            <a:xfrm>
              <a:off x="1144625" y="2379394"/>
              <a:ext cx="154362" cy="351132"/>
            </a:xfrm>
            <a:custGeom>
              <a:avLst/>
              <a:gdLst>
                <a:gd name="connsiteX0" fmla="*/ 97155 w 173355"/>
                <a:gd name="connsiteY0" fmla="*/ 0 h 514350"/>
                <a:gd name="connsiteX1" fmla="*/ 78105 w 173355"/>
                <a:gd name="connsiteY1" fmla="*/ 238125 h 514350"/>
                <a:gd name="connsiteX2" fmla="*/ 173355 w 173355"/>
                <a:gd name="connsiteY2" fmla="*/ 278130 h 514350"/>
                <a:gd name="connsiteX3" fmla="*/ 15240 w 173355"/>
                <a:gd name="connsiteY3" fmla="*/ 514350 h 514350"/>
                <a:gd name="connsiteX4" fmla="*/ 87630 w 173355"/>
                <a:gd name="connsiteY4" fmla="*/ 308610 h 514350"/>
                <a:gd name="connsiteX5" fmla="*/ 0 w 173355"/>
                <a:gd name="connsiteY5" fmla="*/ 285750 h 514350"/>
                <a:gd name="connsiteX6" fmla="*/ 55245 w 173355"/>
                <a:gd name="connsiteY6" fmla="*/ 120015 h 514350"/>
                <a:gd name="connsiteX7" fmla="*/ 97155 w 173355"/>
                <a:gd name="connsiteY7" fmla="*/ 0 h 514350"/>
                <a:gd name="connsiteX0" fmla="*/ 95250 w 173355"/>
                <a:gd name="connsiteY0" fmla="*/ 17145 h 394335"/>
                <a:gd name="connsiteX1" fmla="*/ 78105 w 173355"/>
                <a:gd name="connsiteY1" fmla="*/ 118110 h 394335"/>
                <a:gd name="connsiteX2" fmla="*/ 173355 w 173355"/>
                <a:gd name="connsiteY2" fmla="*/ 158115 h 394335"/>
                <a:gd name="connsiteX3" fmla="*/ 15240 w 173355"/>
                <a:gd name="connsiteY3" fmla="*/ 394335 h 394335"/>
                <a:gd name="connsiteX4" fmla="*/ 87630 w 173355"/>
                <a:gd name="connsiteY4" fmla="*/ 188595 h 394335"/>
                <a:gd name="connsiteX5" fmla="*/ 0 w 173355"/>
                <a:gd name="connsiteY5" fmla="*/ 165735 h 394335"/>
                <a:gd name="connsiteX6" fmla="*/ 55245 w 173355"/>
                <a:gd name="connsiteY6" fmla="*/ 0 h 394335"/>
                <a:gd name="connsiteX7" fmla="*/ 95250 w 173355"/>
                <a:gd name="connsiteY7" fmla="*/ 17145 h 394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3355" h="394335">
                  <a:moveTo>
                    <a:pt x="95250" y="17145"/>
                  </a:moveTo>
                  <a:lnTo>
                    <a:pt x="78105" y="118110"/>
                  </a:lnTo>
                  <a:lnTo>
                    <a:pt x="173355" y="158115"/>
                  </a:lnTo>
                  <a:lnTo>
                    <a:pt x="15240" y="394335"/>
                  </a:lnTo>
                  <a:lnTo>
                    <a:pt x="87630" y="188595"/>
                  </a:lnTo>
                  <a:lnTo>
                    <a:pt x="0" y="165735"/>
                  </a:lnTo>
                  <a:lnTo>
                    <a:pt x="55245" y="0"/>
                  </a:lnTo>
                  <a:lnTo>
                    <a:pt x="95250" y="17145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5"/>
            <p:cNvSpPr/>
            <p:nvPr/>
          </p:nvSpPr>
          <p:spPr>
            <a:xfrm>
              <a:off x="927194" y="2089332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5"/>
            <p:cNvSpPr/>
            <p:nvPr/>
          </p:nvSpPr>
          <p:spPr>
            <a:xfrm>
              <a:off x="413681" y="2420139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794340" y="2517015"/>
              <a:ext cx="132854" cy="302207"/>
            </a:xfrm>
            <a:custGeom>
              <a:avLst/>
              <a:gdLst>
                <a:gd name="connsiteX0" fmla="*/ 97155 w 173355"/>
                <a:gd name="connsiteY0" fmla="*/ 0 h 514350"/>
                <a:gd name="connsiteX1" fmla="*/ 78105 w 173355"/>
                <a:gd name="connsiteY1" fmla="*/ 238125 h 514350"/>
                <a:gd name="connsiteX2" fmla="*/ 173355 w 173355"/>
                <a:gd name="connsiteY2" fmla="*/ 278130 h 514350"/>
                <a:gd name="connsiteX3" fmla="*/ 15240 w 173355"/>
                <a:gd name="connsiteY3" fmla="*/ 514350 h 514350"/>
                <a:gd name="connsiteX4" fmla="*/ 87630 w 173355"/>
                <a:gd name="connsiteY4" fmla="*/ 308610 h 514350"/>
                <a:gd name="connsiteX5" fmla="*/ 0 w 173355"/>
                <a:gd name="connsiteY5" fmla="*/ 285750 h 514350"/>
                <a:gd name="connsiteX6" fmla="*/ 55245 w 173355"/>
                <a:gd name="connsiteY6" fmla="*/ 120015 h 514350"/>
                <a:gd name="connsiteX7" fmla="*/ 97155 w 173355"/>
                <a:gd name="connsiteY7" fmla="*/ 0 h 514350"/>
                <a:gd name="connsiteX0" fmla="*/ 95250 w 173355"/>
                <a:gd name="connsiteY0" fmla="*/ 17145 h 394335"/>
                <a:gd name="connsiteX1" fmla="*/ 78105 w 173355"/>
                <a:gd name="connsiteY1" fmla="*/ 118110 h 394335"/>
                <a:gd name="connsiteX2" fmla="*/ 173355 w 173355"/>
                <a:gd name="connsiteY2" fmla="*/ 158115 h 394335"/>
                <a:gd name="connsiteX3" fmla="*/ 15240 w 173355"/>
                <a:gd name="connsiteY3" fmla="*/ 394335 h 394335"/>
                <a:gd name="connsiteX4" fmla="*/ 87630 w 173355"/>
                <a:gd name="connsiteY4" fmla="*/ 188595 h 394335"/>
                <a:gd name="connsiteX5" fmla="*/ 0 w 173355"/>
                <a:gd name="connsiteY5" fmla="*/ 165735 h 394335"/>
                <a:gd name="connsiteX6" fmla="*/ 55245 w 173355"/>
                <a:gd name="connsiteY6" fmla="*/ 0 h 394335"/>
                <a:gd name="connsiteX7" fmla="*/ 95250 w 173355"/>
                <a:gd name="connsiteY7" fmla="*/ 17145 h 394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3355" h="394335">
                  <a:moveTo>
                    <a:pt x="95250" y="17145"/>
                  </a:moveTo>
                  <a:lnTo>
                    <a:pt x="78105" y="118110"/>
                  </a:lnTo>
                  <a:lnTo>
                    <a:pt x="173355" y="158115"/>
                  </a:lnTo>
                  <a:lnTo>
                    <a:pt x="15240" y="394335"/>
                  </a:lnTo>
                  <a:lnTo>
                    <a:pt x="87630" y="188595"/>
                  </a:lnTo>
                  <a:lnTo>
                    <a:pt x="0" y="165735"/>
                  </a:lnTo>
                  <a:lnTo>
                    <a:pt x="55245" y="0"/>
                  </a:lnTo>
                  <a:lnTo>
                    <a:pt x="95250" y="17145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1612328" y="1997555"/>
            <a:ext cx="1102624" cy="1313829"/>
            <a:chOff x="2202837" y="1251115"/>
            <a:chExt cx="1102624" cy="1313829"/>
          </a:xfrm>
        </p:grpSpPr>
        <p:grpSp>
          <p:nvGrpSpPr>
            <p:cNvPr id="71" name="Group 70"/>
            <p:cNvGrpSpPr/>
            <p:nvPr/>
          </p:nvGrpSpPr>
          <p:grpSpPr>
            <a:xfrm>
              <a:off x="2202837" y="1251115"/>
              <a:ext cx="908377" cy="908377"/>
              <a:chOff x="381000" y="2438400"/>
              <a:chExt cx="3048000" cy="3048000"/>
            </a:xfrm>
          </p:grpSpPr>
          <p:sp>
            <p:nvSpPr>
              <p:cNvPr id="76" name="16-Point Star 75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2" name="Oval 5"/>
            <p:cNvSpPr/>
            <p:nvPr/>
          </p:nvSpPr>
          <p:spPr>
            <a:xfrm>
              <a:off x="2467601" y="1473674"/>
              <a:ext cx="837860" cy="528080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417477" y="1894143"/>
              <a:ext cx="3545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*</a:t>
              </a:r>
              <a:endParaRPr lang="en-US" sz="360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2625846" y="1790870"/>
              <a:ext cx="3545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*</a:t>
              </a:r>
              <a:endParaRPr lang="en-US" sz="360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2775642" y="1918613"/>
              <a:ext cx="3545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*</a:t>
              </a:r>
              <a:endParaRPr lang="en-US" sz="3600" dirty="0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2842600" y="2037880"/>
            <a:ext cx="1081103" cy="1065809"/>
            <a:chOff x="4283326" y="1399696"/>
            <a:chExt cx="1081103" cy="1065809"/>
          </a:xfrm>
        </p:grpSpPr>
        <p:grpSp>
          <p:nvGrpSpPr>
            <p:cNvPr id="80" name="Group 79"/>
            <p:cNvGrpSpPr/>
            <p:nvPr/>
          </p:nvGrpSpPr>
          <p:grpSpPr>
            <a:xfrm>
              <a:off x="4343400" y="1439553"/>
              <a:ext cx="908377" cy="908377"/>
              <a:chOff x="381000" y="2438400"/>
              <a:chExt cx="3048000" cy="3048000"/>
            </a:xfrm>
          </p:grpSpPr>
          <p:sp>
            <p:nvSpPr>
              <p:cNvPr id="92" name="16-Point Star 91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Oval 93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1" name="Oval 5"/>
            <p:cNvSpPr/>
            <p:nvPr/>
          </p:nvSpPr>
          <p:spPr>
            <a:xfrm>
              <a:off x="4289895" y="1399696"/>
              <a:ext cx="961882" cy="606248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5"/>
            <p:cNvSpPr/>
            <p:nvPr/>
          </p:nvSpPr>
          <p:spPr>
            <a:xfrm>
              <a:off x="4753975" y="1427158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5"/>
            <p:cNvSpPr/>
            <p:nvPr/>
          </p:nvSpPr>
          <p:spPr>
            <a:xfrm>
              <a:off x="4283326" y="1743677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4" name="Group 83"/>
            <p:cNvGrpSpPr/>
            <p:nvPr/>
          </p:nvGrpSpPr>
          <p:grpSpPr>
            <a:xfrm>
              <a:off x="4676247" y="2136755"/>
              <a:ext cx="439274" cy="328750"/>
              <a:chOff x="1012089" y="4407504"/>
              <a:chExt cx="439274" cy="328750"/>
            </a:xfrm>
          </p:grpSpPr>
          <p:sp>
            <p:nvSpPr>
              <p:cNvPr id="85" name="Freeform 84"/>
              <p:cNvSpPr>
                <a:spLocks noChangeAspect="1"/>
              </p:cNvSpPr>
              <p:nvPr/>
            </p:nvSpPr>
            <p:spPr bwMode="auto">
              <a:xfrm rot="20477190" flipV="1">
                <a:off x="1134623" y="4587435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7" name="Freeform 86"/>
              <p:cNvSpPr>
                <a:spLocks noChangeAspect="1"/>
              </p:cNvSpPr>
              <p:nvPr/>
            </p:nvSpPr>
            <p:spPr bwMode="auto">
              <a:xfrm rot="20477190" flipV="1">
                <a:off x="1268814" y="4541978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 rot="20477190" flipV="1">
                <a:off x="1377740" y="4533478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0" name="Freeform 89"/>
              <p:cNvSpPr>
                <a:spLocks noChangeAspect="1"/>
              </p:cNvSpPr>
              <p:nvPr/>
            </p:nvSpPr>
            <p:spPr bwMode="auto">
              <a:xfrm rot="20477190" flipV="1">
                <a:off x="1012089" y="4484504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1" name="Freeform 90"/>
              <p:cNvSpPr>
                <a:spLocks noChangeAspect="1"/>
              </p:cNvSpPr>
              <p:nvPr/>
            </p:nvSpPr>
            <p:spPr bwMode="auto">
              <a:xfrm rot="20477190" flipV="1">
                <a:off x="1151336" y="4407504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95" name="Group 94"/>
          <p:cNvGrpSpPr/>
          <p:nvPr/>
        </p:nvGrpSpPr>
        <p:grpSpPr>
          <a:xfrm>
            <a:off x="3998588" y="2133600"/>
            <a:ext cx="1123967" cy="743022"/>
            <a:chOff x="5299060" y="1361836"/>
            <a:chExt cx="1123967" cy="743022"/>
          </a:xfrm>
        </p:grpSpPr>
        <p:sp>
          <p:nvSpPr>
            <p:cNvPr id="96" name="Oval 5"/>
            <p:cNvSpPr/>
            <p:nvPr/>
          </p:nvSpPr>
          <p:spPr>
            <a:xfrm>
              <a:off x="5348493" y="1361836"/>
              <a:ext cx="961882" cy="606248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5"/>
            <p:cNvSpPr/>
            <p:nvPr/>
          </p:nvSpPr>
          <p:spPr>
            <a:xfrm>
              <a:off x="5812573" y="1389298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5"/>
            <p:cNvSpPr/>
            <p:nvPr/>
          </p:nvSpPr>
          <p:spPr>
            <a:xfrm>
              <a:off x="5299060" y="1720105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5214275" y="1989377"/>
            <a:ext cx="1096677" cy="1096677"/>
            <a:chOff x="3609943" y="2886078"/>
            <a:chExt cx="1096677" cy="1096677"/>
          </a:xfrm>
        </p:grpSpPr>
        <p:grpSp>
          <p:nvGrpSpPr>
            <p:cNvPr id="100" name="Group 99"/>
            <p:cNvGrpSpPr>
              <a:grpSpLocks noChangeAspect="1"/>
            </p:cNvGrpSpPr>
            <p:nvPr/>
          </p:nvGrpSpPr>
          <p:grpSpPr>
            <a:xfrm>
              <a:off x="3609943" y="2886078"/>
              <a:ext cx="1096677" cy="1096677"/>
              <a:chOff x="381000" y="2438400"/>
              <a:chExt cx="3048000" cy="3048000"/>
            </a:xfrm>
          </p:grpSpPr>
          <p:sp>
            <p:nvSpPr>
              <p:cNvPr id="102" name="16-Point Star 101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1" name="Oval 5"/>
            <p:cNvSpPr/>
            <p:nvPr/>
          </p:nvSpPr>
          <p:spPr>
            <a:xfrm rot="306251">
              <a:off x="4117091" y="3424179"/>
              <a:ext cx="552587" cy="348281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7710133" y="2100252"/>
            <a:ext cx="908377" cy="908377"/>
            <a:chOff x="381000" y="2438400"/>
            <a:chExt cx="3048000" cy="3048000"/>
          </a:xfrm>
        </p:grpSpPr>
        <p:sp>
          <p:nvSpPr>
            <p:cNvPr id="106" name="16-Point Star 105"/>
            <p:cNvSpPr/>
            <p:nvPr/>
          </p:nvSpPr>
          <p:spPr>
            <a:xfrm>
              <a:off x="381000" y="2438400"/>
              <a:ext cx="3048000" cy="3048000"/>
            </a:xfrm>
            <a:prstGeom prst="star16">
              <a:avLst>
                <a:gd name="adj" fmla="val 30746"/>
              </a:avLst>
            </a:prstGeom>
            <a:gradFill flip="none" rotWithShape="1">
              <a:gsLst>
                <a:gs pos="56000">
                  <a:srgbClr val="D98201"/>
                </a:gs>
                <a:gs pos="67000">
                  <a:srgbClr val="FFC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>
              <a:off x="838200" y="2895600"/>
              <a:ext cx="2133600" cy="2133600"/>
            </a:xfrm>
            <a:prstGeom prst="ellipse">
              <a:avLst/>
            </a:prstGeom>
            <a:gradFill flip="none" rotWithShape="1">
              <a:gsLst>
                <a:gs pos="0">
                  <a:srgbClr val="FFFF00"/>
                </a:gs>
                <a:gs pos="100000">
                  <a:srgbClr val="FFAA01"/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>
            <a:xfrm>
              <a:off x="990600" y="3048000"/>
              <a:ext cx="1828800" cy="1828800"/>
            </a:xfrm>
            <a:prstGeom prst="ellipse">
              <a:avLst/>
            </a:prstGeom>
            <a:gradFill>
              <a:gsLst>
                <a:gs pos="0">
                  <a:schemeClr val="tx1">
                    <a:alpha val="0"/>
                  </a:schemeClr>
                </a:gs>
                <a:gs pos="100000">
                  <a:schemeClr val="tx1">
                    <a:alpha val="2800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6413906" y="2032660"/>
            <a:ext cx="1107641" cy="1096677"/>
            <a:chOff x="2033953" y="2994710"/>
            <a:chExt cx="1107641" cy="1096677"/>
          </a:xfrm>
        </p:grpSpPr>
        <p:grpSp>
          <p:nvGrpSpPr>
            <p:cNvPr id="116" name="Group 115"/>
            <p:cNvGrpSpPr>
              <a:grpSpLocks noChangeAspect="1"/>
            </p:cNvGrpSpPr>
            <p:nvPr/>
          </p:nvGrpSpPr>
          <p:grpSpPr>
            <a:xfrm>
              <a:off x="2044917" y="2994710"/>
              <a:ext cx="1096677" cy="1096677"/>
              <a:chOff x="381000" y="2438400"/>
              <a:chExt cx="3048000" cy="3048000"/>
            </a:xfrm>
          </p:grpSpPr>
          <p:sp>
            <p:nvSpPr>
              <p:cNvPr id="122" name="16-Point Star 121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Oval 122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Oval 123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7" name="Group 116"/>
            <p:cNvGrpSpPr>
              <a:grpSpLocks noChangeAspect="1"/>
            </p:cNvGrpSpPr>
            <p:nvPr/>
          </p:nvGrpSpPr>
          <p:grpSpPr>
            <a:xfrm>
              <a:off x="2033953" y="3266712"/>
              <a:ext cx="1090247" cy="720731"/>
              <a:chOff x="2079285" y="3266711"/>
              <a:chExt cx="1123967" cy="743022"/>
            </a:xfrm>
          </p:grpSpPr>
          <p:sp>
            <p:nvSpPr>
              <p:cNvPr id="118" name="Oval 5"/>
              <p:cNvSpPr/>
              <p:nvPr/>
            </p:nvSpPr>
            <p:spPr>
              <a:xfrm rot="306251">
                <a:off x="2309253" y="3443943"/>
                <a:ext cx="840066" cy="529471"/>
              </a:xfrm>
              <a:custGeom>
                <a:avLst/>
                <a:gdLst/>
                <a:ahLst/>
                <a:cxnLst/>
                <a:rect l="l" t="t" r="r" b="b"/>
                <a:pathLst>
                  <a:path w="3989696" h="2514600">
                    <a:moveTo>
                      <a:pt x="1959592" y="0"/>
                    </a:moveTo>
                    <a:cubicBezTo>
                      <a:pt x="2455337" y="0"/>
                      <a:pt x="2858939" y="394508"/>
                      <a:pt x="2872595" y="886735"/>
                    </a:cubicBezTo>
                    <a:cubicBezTo>
                      <a:pt x="2959616" y="854984"/>
                      <a:pt x="3053596" y="838200"/>
                      <a:pt x="3151496" y="838200"/>
                    </a:cubicBezTo>
                    <a:cubicBezTo>
                      <a:pt x="3614421" y="838200"/>
                      <a:pt x="3989696" y="1213475"/>
                      <a:pt x="3989696" y="1676400"/>
                    </a:cubicBezTo>
                    <a:cubicBezTo>
                      <a:pt x="3989696" y="2139325"/>
                      <a:pt x="3614421" y="2514600"/>
                      <a:pt x="3151496" y="2514600"/>
                    </a:cubicBezTo>
                    <a:cubicBezTo>
                      <a:pt x="2854124" y="2514600"/>
                      <a:pt x="2592920" y="2359744"/>
                      <a:pt x="2447111" y="2124422"/>
                    </a:cubicBezTo>
                    <a:cubicBezTo>
                      <a:pt x="2363741" y="2161251"/>
                      <a:pt x="2271492" y="2181367"/>
                      <a:pt x="2174544" y="2181367"/>
                    </a:cubicBezTo>
                    <a:cubicBezTo>
                      <a:pt x="1912810" y="2181367"/>
                      <a:pt x="1685321" y="2034746"/>
                      <a:pt x="1571595" y="1818502"/>
                    </a:cubicBezTo>
                    <a:cubicBezTo>
                      <a:pt x="1433053" y="2081482"/>
                      <a:pt x="1156323" y="2258704"/>
                      <a:pt x="838200" y="2258704"/>
                    </a:cubicBezTo>
                    <a:cubicBezTo>
                      <a:pt x="375275" y="2258704"/>
                      <a:pt x="0" y="1883429"/>
                      <a:pt x="0" y="1420504"/>
                    </a:cubicBezTo>
                    <a:cubicBezTo>
                      <a:pt x="0" y="957579"/>
                      <a:pt x="375275" y="582304"/>
                      <a:pt x="838200" y="582304"/>
                    </a:cubicBezTo>
                    <a:cubicBezTo>
                      <a:pt x="927331" y="582304"/>
                      <a:pt x="1013212" y="596216"/>
                      <a:pt x="1093700" y="622273"/>
                    </a:cubicBezTo>
                    <a:cubicBezTo>
                      <a:pt x="1214891" y="260394"/>
                      <a:pt x="1556832" y="0"/>
                      <a:pt x="195959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100000">
                    <a:srgbClr val="00B0F0"/>
                  </a:gs>
                </a:gsLst>
              </a:gradFill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31750" h="1905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Oval 5"/>
              <p:cNvSpPr/>
              <p:nvPr/>
            </p:nvSpPr>
            <p:spPr>
              <a:xfrm>
                <a:off x="2128718" y="3266711"/>
                <a:ext cx="961882" cy="606248"/>
              </a:xfrm>
              <a:custGeom>
                <a:avLst/>
                <a:gdLst/>
                <a:ahLst/>
                <a:cxnLst/>
                <a:rect l="l" t="t" r="r" b="b"/>
                <a:pathLst>
                  <a:path w="3989696" h="2514600">
                    <a:moveTo>
                      <a:pt x="1959592" y="0"/>
                    </a:moveTo>
                    <a:cubicBezTo>
                      <a:pt x="2455337" y="0"/>
                      <a:pt x="2858939" y="394508"/>
                      <a:pt x="2872595" y="886735"/>
                    </a:cubicBezTo>
                    <a:cubicBezTo>
                      <a:pt x="2959616" y="854984"/>
                      <a:pt x="3053596" y="838200"/>
                      <a:pt x="3151496" y="838200"/>
                    </a:cubicBezTo>
                    <a:cubicBezTo>
                      <a:pt x="3614421" y="838200"/>
                      <a:pt x="3989696" y="1213475"/>
                      <a:pt x="3989696" y="1676400"/>
                    </a:cubicBezTo>
                    <a:cubicBezTo>
                      <a:pt x="3989696" y="2139325"/>
                      <a:pt x="3614421" y="2514600"/>
                      <a:pt x="3151496" y="2514600"/>
                    </a:cubicBezTo>
                    <a:cubicBezTo>
                      <a:pt x="2854124" y="2514600"/>
                      <a:pt x="2592920" y="2359744"/>
                      <a:pt x="2447111" y="2124422"/>
                    </a:cubicBezTo>
                    <a:cubicBezTo>
                      <a:pt x="2363741" y="2161251"/>
                      <a:pt x="2271492" y="2181367"/>
                      <a:pt x="2174544" y="2181367"/>
                    </a:cubicBezTo>
                    <a:cubicBezTo>
                      <a:pt x="1912810" y="2181367"/>
                      <a:pt x="1685321" y="2034746"/>
                      <a:pt x="1571595" y="1818502"/>
                    </a:cubicBezTo>
                    <a:cubicBezTo>
                      <a:pt x="1433053" y="2081482"/>
                      <a:pt x="1156323" y="2258704"/>
                      <a:pt x="838200" y="2258704"/>
                    </a:cubicBezTo>
                    <a:cubicBezTo>
                      <a:pt x="375275" y="2258704"/>
                      <a:pt x="0" y="1883429"/>
                      <a:pt x="0" y="1420504"/>
                    </a:cubicBezTo>
                    <a:cubicBezTo>
                      <a:pt x="0" y="957579"/>
                      <a:pt x="375275" y="582304"/>
                      <a:pt x="838200" y="582304"/>
                    </a:cubicBezTo>
                    <a:cubicBezTo>
                      <a:pt x="927331" y="582304"/>
                      <a:pt x="1013212" y="596216"/>
                      <a:pt x="1093700" y="622273"/>
                    </a:cubicBezTo>
                    <a:cubicBezTo>
                      <a:pt x="1214891" y="260394"/>
                      <a:pt x="1556832" y="0"/>
                      <a:pt x="195959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100000">
                    <a:srgbClr val="00B0F0"/>
                  </a:gs>
                </a:gsLst>
              </a:gradFill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31750" h="1905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Oval 5"/>
              <p:cNvSpPr/>
              <p:nvPr/>
            </p:nvSpPr>
            <p:spPr>
              <a:xfrm>
                <a:off x="2592798" y="3294173"/>
                <a:ext cx="610454" cy="384753"/>
              </a:xfrm>
              <a:custGeom>
                <a:avLst/>
                <a:gdLst/>
                <a:ahLst/>
                <a:cxnLst/>
                <a:rect l="l" t="t" r="r" b="b"/>
                <a:pathLst>
                  <a:path w="3989696" h="2514600">
                    <a:moveTo>
                      <a:pt x="1959592" y="0"/>
                    </a:moveTo>
                    <a:cubicBezTo>
                      <a:pt x="2455337" y="0"/>
                      <a:pt x="2858939" y="394508"/>
                      <a:pt x="2872595" y="886735"/>
                    </a:cubicBezTo>
                    <a:cubicBezTo>
                      <a:pt x="2959616" y="854984"/>
                      <a:pt x="3053596" y="838200"/>
                      <a:pt x="3151496" y="838200"/>
                    </a:cubicBezTo>
                    <a:cubicBezTo>
                      <a:pt x="3614421" y="838200"/>
                      <a:pt x="3989696" y="1213475"/>
                      <a:pt x="3989696" y="1676400"/>
                    </a:cubicBezTo>
                    <a:cubicBezTo>
                      <a:pt x="3989696" y="2139325"/>
                      <a:pt x="3614421" y="2514600"/>
                      <a:pt x="3151496" y="2514600"/>
                    </a:cubicBezTo>
                    <a:cubicBezTo>
                      <a:pt x="2854124" y="2514600"/>
                      <a:pt x="2592920" y="2359744"/>
                      <a:pt x="2447111" y="2124422"/>
                    </a:cubicBezTo>
                    <a:cubicBezTo>
                      <a:pt x="2363741" y="2161251"/>
                      <a:pt x="2271492" y="2181367"/>
                      <a:pt x="2174544" y="2181367"/>
                    </a:cubicBezTo>
                    <a:cubicBezTo>
                      <a:pt x="1912810" y="2181367"/>
                      <a:pt x="1685321" y="2034746"/>
                      <a:pt x="1571595" y="1818502"/>
                    </a:cubicBezTo>
                    <a:cubicBezTo>
                      <a:pt x="1433053" y="2081482"/>
                      <a:pt x="1156323" y="2258704"/>
                      <a:pt x="838200" y="2258704"/>
                    </a:cubicBezTo>
                    <a:cubicBezTo>
                      <a:pt x="375275" y="2258704"/>
                      <a:pt x="0" y="1883429"/>
                      <a:pt x="0" y="1420504"/>
                    </a:cubicBezTo>
                    <a:cubicBezTo>
                      <a:pt x="0" y="957579"/>
                      <a:pt x="375275" y="582304"/>
                      <a:pt x="838200" y="582304"/>
                    </a:cubicBezTo>
                    <a:cubicBezTo>
                      <a:pt x="927331" y="582304"/>
                      <a:pt x="1013212" y="596216"/>
                      <a:pt x="1093700" y="622273"/>
                    </a:cubicBezTo>
                    <a:cubicBezTo>
                      <a:pt x="1214891" y="260394"/>
                      <a:pt x="1556832" y="0"/>
                      <a:pt x="195959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100000">
                    <a:srgbClr val="00B0F0"/>
                  </a:gs>
                </a:gsLst>
              </a:gradFill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31750" h="1905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Oval 5"/>
              <p:cNvSpPr/>
              <p:nvPr/>
            </p:nvSpPr>
            <p:spPr>
              <a:xfrm>
                <a:off x="2079285" y="3624980"/>
                <a:ext cx="610454" cy="384753"/>
              </a:xfrm>
              <a:custGeom>
                <a:avLst/>
                <a:gdLst/>
                <a:ahLst/>
                <a:cxnLst/>
                <a:rect l="l" t="t" r="r" b="b"/>
                <a:pathLst>
                  <a:path w="3989696" h="2514600">
                    <a:moveTo>
                      <a:pt x="1959592" y="0"/>
                    </a:moveTo>
                    <a:cubicBezTo>
                      <a:pt x="2455337" y="0"/>
                      <a:pt x="2858939" y="394508"/>
                      <a:pt x="2872595" y="886735"/>
                    </a:cubicBezTo>
                    <a:cubicBezTo>
                      <a:pt x="2959616" y="854984"/>
                      <a:pt x="3053596" y="838200"/>
                      <a:pt x="3151496" y="838200"/>
                    </a:cubicBezTo>
                    <a:cubicBezTo>
                      <a:pt x="3614421" y="838200"/>
                      <a:pt x="3989696" y="1213475"/>
                      <a:pt x="3989696" y="1676400"/>
                    </a:cubicBezTo>
                    <a:cubicBezTo>
                      <a:pt x="3989696" y="2139325"/>
                      <a:pt x="3614421" y="2514600"/>
                      <a:pt x="3151496" y="2514600"/>
                    </a:cubicBezTo>
                    <a:cubicBezTo>
                      <a:pt x="2854124" y="2514600"/>
                      <a:pt x="2592920" y="2359744"/>
                      <a:pt x="2447111" y="2124422"/>
                    </a:cubicBezTo>
                    <a:cubicBezTo>
                      <a:pt x="2363741" y="2161251"/>
                      <a:pt x="2271492" y="2181367"/>
                      <a:pt x="2174544" y="2181367"/>
                    </a:cubicBezTo>
                    <a:cubicBezTo>
                      <a:pt x="1912810" y="2181367"/>
                      <a:pt x="1685321" y="2034746"/>
                      <a:pt x="1571595" y="1818502"/>
                    </a:cubicBezTo>
                    <a:cubicBezTo>
                      <a:pt x="1433053" y="2081482"/>
                      <a:pt x="1156323" y="2258704"/>
                      <a:pt x="838200" y="2258704"/>
                    </a:cubicBezTo>
                    <a:cubicBezTo>
                      <a:pt x="375275" y="2258704"/>
                      <a:pt x="0" y="1883429"/>
                      <a:pt x="0" y="1420504"/>
                    </a:cubicBezTo>
                    <a:cubicBezTo>
                      <a:pt x="0" y="957579"/>
                      <a:pt x="375275" y="582304"/>
                      <a:pt x="838200" y="582304"/>
                    </a:cubicBezTo>
                    <a:cubicBezTo>
                      <a:pt x="927331" y="582304"/>
                      <a:pt x="1013212" y="596216"/>
                      <a:pt x="1093700" y="622273"/>
                    </a:cubicBezTo>
                    <a:cubicBezTo>
                      <a:pt x="1214891" y="260394"/>
                      <a:pt x="1556832" y="0"/>
                      <a:pt x="195959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100000">
                    <a:srgbClr val="00B0F0"/>
                  </a:gs>
                </a:gsLst>
              </a:gradFill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31750" h="1905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3711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Day Weather Report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2603594" y="1883082"/>
            <a:ext cx="1704941" cy="1704941"/>
            <a:chOff x="3609943" y="2886078"/>
            <a:chExt cx="1096677" cy="1096677"/>
          </a:xfrm>
        </p:grpSpPr>
        <p:grpSp>
          <p:nvGrpSpPr>
            <p:cNvPr id="4" name="Group 3"/>
            <p:cNvGrpSpPr>
              <a:grpSpLocks noChangeAspect="1"/>
            </p:cNvGrpSpPr>
            <p:nvPr/>
          </p:nvGrpSpPr>
          <p:grpSpPr>
            <a:xfrm>
              <a:off x="3609943" y="2886078"/>
              <a:ext cx="1096677" cy="1096677"/>
              <a:chOff x="381000" y="2438400"/>
              <a:chExt cx="3048000" cy="3048000"/>
            </a:xfrm>
          </p:grpSpPr>
          <p:sp>
            <p:nvSpPr>
              <p:cNvPr id="6" name="16-Point Star 5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" name="Oval 5"/>
            <p:cNvSpPr/>
            <p:nvPr/>
          </p:nvSpPr>
          <p:spPr>
            <a:xfrm rot="306251">
              <a:off x="3896736" y="3302390"/>
              <a:ext cx="733416" cy="4622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600200" y="1524000"/>
            <a:ext cx="864051" cy="2951938"/>
            <a:chOff x="498144" y="1964030"/>
            <a:chExt cx="1319324" cy="4507330"/>
          </a:xfrm>
        </p:grpSpPr>
        <p:sp>
          <p:nvSpPr>
            <p:cNvPr id="10" name="Oval 9"/>
            <p:cNvSpPr/>
            <p:nvPr/>
          </p:nvSpPr>
          <p:spPr>
            <a:xfrm>
              <a:off x="498144" y="5977971"/>
              <a:ext cx="1319324" cy="49338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  <a:lumOff val="15000"/>
                  </a:schemeClr>
                </a:gs>
                <a:gs pos="100000">
                  <a:sysClr val="window" lastClr="FFFFFF">
                    <a:alpha val="0"/>
                    <a:lumMod val="10000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Rounded Rectangle 5"/>
            <p:cNvSpPr/>
            <p:nvPr/>
          </p:nvSpPr>
          <p:spPr>
            <a:xfrm>
              <a:off x="705406" y="1964030"/>
              <a:ext cx="937619" cy="4286260"/>
            </a:xfrm>
            <a:custGeom>
              <a:avLst/>
              <a:gdLst/>
              <a:ahLst/>
              <a:cxnLst/>
              <a:rect l="l" t="t" r="r" b="b"/>
              <a:pathLst>
                <a:path w="1066800" h="4876800">
                  <a:moveTo>
                    <a:pt x="533400" y="0"/>
                  </a:moveTo>
                  <a:cubicBezTo>
                    <a:pt x="680694" y="0"/>
                    <a:pt x="800100" y="119406"/>
                    <a:pt x="800100" y="266700"/>
                  </a:cubicBezTo>
                  <a:lnTo>
                    <a:pt x="800100" y="3883983"/>
                  </a:lnTo>
                  <a:cubicBezTo>
                    <a:pt x="960046" y="3974410"/>
                    <a:pt x="1066800" y="4146438"/>
                    <a:pt x="1066800" y="4343400"/>
                  </a:cubicBezTo>
                  <a:cubicBezTo>
                    <a:pt x="1066800" y="4637989"/>
                    <a:pt x="827989" y="4876800"/>
                    <a:pt x="533400" y="4876800"/>
                  </a:cubicBezTo>
                  <a:cubicBezTo>
                    <a:pt x="238811" y="4876800"/>
                    <a:pt x="0" y="4637989"/>
                    <a:pt x="0" y="4343400"/>
                  </a:cubicBezTo>
                  <a:cubicBezTo>
                    <a:pt x="0" y="4146438"/>
                    <a:pt x="106754" y="3974410"/>
                    <a:pt x="266700" y="3883983"/>
                  </a:cubicBezTo>
                  <a:lnTo>
                    <a:pt x="266700" y="266700"/>
                  </a:lnTo>
                  <a:cubicBezTo>
                    <a:pt x="266700" y="119406"/>
                    <a:pt x="386106" y="0"/>
                    <a:pt x="533400" y="0"/>
                  </a:cubicBezTo>
                  <a:close/>
                </a:path>
              </a:pathLst>
            </a:custGeom>
            <a:gradFill flip="none" rotWithShape="1">
              <a:gsLst>
                <a:gs pos="31000">
                  <a:sysClr val="window" lastClr="FFFFFF"/>
                </a:gs>
                <a:gs pos="52000">
                  <a:sysClr val="window" lastClr="FFFFFF">
                    <a:lumMod val="95000"/>
                  </a:sysClr>
                </a:gs>
                <a:gs pos="73000">
                  <a:sysClr val="window" lastClr="FFFFFF">
                    <a:lumMod val="75000"/>
                  </a:sysClr>
                </a:gs>
              </a:gsLst>
              <a:lin ang="0" scaled="1"/>
              <a:tileRect/>
            </a:gradFill>
            <a:ln w="127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1065719" y="4016392"/>
              <a:ext cx="216992" cy="1869645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100000">
                  <a:srgbClr val="FF0000"/>
                </a:gs>
                <a:gs pos="0">
                  <a:srgbClr val="C00000"/>
                </a:gs>
              </a:gsLst>
              <a:lin ang="0" scaled="1"/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812560" y="5419830"/>
              <a:ext cx="723306" cy="723306"/>
              <a:chOff x="6019798" y="3276601"/>
              <a:chExt cx="533400" cy="533400"/>
            </a:xfrm>
            <a:effectLst>
              <a:outerShdw blurRad="50800" dist="38100" dir="5400000" algn="t" rotWithShape="0">
                <a:sysClr val="window" lastClr="FFFFFF">
                  <a:alpha val="40000"/>
                </a:sysClr>
              </a:outerShdw>
            </a:effectLst>
          </p:grpSpPr>
          <p:sp>
            <p:nvSpPr>
              <p:cNvPr id="14" name="Oval 13"/>
              <p:cNvSpPr/>
              <p:nvPr/>
            </p:nvSpPr>
            <p:spPr>
              <a:xfrm>
                <a:off x="6019798" y="3276601"/>
                <a:ext cx="533400" cy="533400"/>
              </a:xfrm>
              <a:prstGeom prst="ellipse">
                <a:avLst/>
              </a:prstGeom>
              <a:gradFill>
                <a:gsLst>
                  <a:gs pos="46000">
                    <a:srgbClr val="C00000"/>
                  </a:gs>
                  <a:gs pos="70000">
                    <a:srgbClr val="E30000"/>
                  </a:gs>
                  <a:gs pos="100000">
                    <a:srgbClr val="FF4F4F"/>
                  </a:gs>
                </a:gsLst>
                <a:lin ang="5400000" scaled="1"/>
              </a:gradFill>
              <a:ln w="12700" cap="flat" cmpd="sng" algn="ctr">
                <a:solidFill>
                  <a:srgbClr val="76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6076474" y="3294184"/>
                <a:ext cx="420053" cy="369339"/>
              </a:xfrm>
              <a:prstGeom prst="ellipse">
                <a:avLst/>
              </a:prstGeom>
              <a:gradFill>
                <a:gsLst>
                  <a:gs pos="0">
                    <a:sysClr val="window" lastClr="FFFFFF">
                      <a:lumMod val="100000"/>
                      <a:alpha val="65000"/>
                    </a:sysClr>
                  </a:gs>
                  <a:gs pos="100000">
                    <a:sysClr val="window" lastClr="FFFFFF">
                      <a:alpha val="15000"/>
                    </a:sysClr>
                  </a:gs>
                </a:gsLst>
                <a:lin ang="5400000" scaled="1"/>
              </a:gradFill>
              <a:ln w="127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sp>
        <p:nvSpPr>
          <p:cNvPr id="16" name="Rectangle 15"/>
          <p:cNvSpPr/>
          <p:nvPr/>
        </p:nvSpPr>
        <p:spPr>
          <a:xfrm>
            <a:off x="2822682" y="3733800"/>
            <a:ext cx="11448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63°F</a:t>
            </a:r>
            <a:endParaRPr lang="en-US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11847" y="5070144"/>
            <a:ext cx="2298153" cy="873456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40" tIns="0" rIns="91440" bIns="0" rtlCol="0" anchor="t"/>
          <a:lstStyle/>
          <a:p>
            <a:pPr>
              <a:defRPr/>
            </a:pPr>
            <a:r>
              <a:rPr lang="en-US" kern="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Hi: 65</a:t>
            </a: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°F Lo: 49°F</a:t>
            </a:r>
          </a:p>
          <a:p>
            <a:pPr>
              <a:defRPr/>
            </a:pP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Rain: 0.1”</a:t>
            </a:r>
          </a:p>
          <a:p>
            <a:pPr>
              <a:defRPr/>
            </a:pP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Gust: 7mph 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511847" y="4641978"/>
            <a:ext cx="3745954" cy="387222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40" tIns="0" rIns="91440" bIns="0" rtlCol="0" anchor="t"/>
          <a:lstStyle/>
          <a:p>
            <a:pPr lvl="0"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Arial" pitchFamily="34" charset="0"/>
              </a:rPr>
              <a:t>So far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Arial" pitchFamily="34" charset="0"/>
              </a:rPr>
              <a:t> today: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052794" y="5070144"/>
            <a:ext cx="2485731" cy="873456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40" tIns="0" rIns="91440" bIns="0" rtlCol="0" anchor="t"/>
          <a:lstStyle/>
          <a:p>
            <a:pPr>
              <a:defRPr/>
            </a:pPr>
            <a:r>
              <a:rPr lang="en-US" kern="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Wind Chill: 65</a:t>
            </a: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°F</a:t>
            </a:r>
          </a:p>
          <a:p>
            <a:pPr>
              <a:defRPr/>
            </a:pP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Humidity: 87%</a:t>
            </a:r>
          </a:p>
          <a:p>
            <a:pPr>
              <a:defRPr/>
            </a:pP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Dew Point: 41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°F</a:t>
            </a:r>
            <a:endParaRPr lang="en-US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1594123" y="5001904"/>
            <a:ext cx="4425677" cy="0"/>
          </a:xfrm>
          <a:prstGeom prst="line">
            <a:avLst/>
          </a:prstGeom>
          <a:ln w="28575" cap="rnd">
            <a:gradFill flip="none" rotWithShape="1">
              <a:gsLst>
                <a:gs pos="0">
                  <a:schemeClr val="tx1"/>
                </a:gs>
                <a:gs pos="100000">
                  <a:schemeClr val="tx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724400" y="1524000"/>
            <a:ext cx="0" cy="3159714"/>
          </a:xfrm>
          <a:prstGeom prst="line">
            <a:avLst/>
          </a:prstGeom>
          <a:ln w="28575" cap="rnd">
            <a:gradFill flip="none" rotWithShape="1">
              <a:gsLst>
                <a:gs pos="0">
                  <a:schemeClr val="tx1">
                    <a:alpha val="0"/>
                  </a:schemeClr>
                </a:gs>
                <a:gs pos="50000">
                  <a:schemeClr val="tx1"/>
                </a:gs>
                <a:gs pos="100000">
                  <a:schemeClr val="tx1">
                    <a:alpha val="0"/>
                  </a:schemeClr>
                </a:gs>
              </a:gsLst>
              <a:lin ang="54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724400" y="3097033"/>
            <a:ext cx="3581400" cy="0"/>
          </a:xfrm>
          <a:prstGeom prst="line">
            <a:avLst/>
          </a:prstGeom>
          <a:ln w="28575" cap="rnd">
            <a:gradFill flip="none" rotWithShape="1">
              <a:gsLst>
                <a:gs pos="0">
                  <a:schemeClr val="tx1"/>
                </a:gs>
                <a:gs pos="100000">
                  <a:schemeClr val="tx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4800600" y="1483951"/>
            <a:ext cx="1981200" cy="387222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40" tIns="0" rIns="91440" bIns="0" rtlCol="0" anchor="t"/>
          <a:lstStyle/>
          <a:p>
            <a:pPr lvl="0"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Arial" pitchFamily="34" charset="0"/>
              </a:rPr>
              <a:t>Saturday: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5191661" y="1981200"/>
            <a:ext cx="772121" cy="772121"/>
            <a:chOff x="381000" y="2438400"/>
            <a:chExt cx="3048000" cy="3048000"/>
          </a:xfrm>
        </p:grpSpPr>
        <p:sp>
          <p:nvSpPr>
            <p:cNvPr id="33" name="16-Point Star 32"/>
            <p:cNvSpPr/>
            <p:nvPr/>
          </p:nvSpPr>
          <p:spPr>
            <a:xfrm>
              <a:off x="381000" y="2438400"/>
              <a:ext cx="3048000" cy="3048000"/>
            </a:xfrm>
            <a:prstGeom prst="star16">
              <a:avLst>
                <a:gd name="adj" fmla="val 30746"/>
              </a:avLst>
            </a:prstGeom>
            <a:gradFill flip="none" rotWithShape="1">
              <a:gsLst>
                <a:gs pos="56000">
                  <a:srgbClr val="D98201"/>
                </a:gs>
                <a:gs pos="67000">
                  <a:srgbClr val="FFC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838200" y="2895600"/>
              <a:ext cx="2133600" cy="2133600"/>
            </a:xfrm>
            <a:prstGeom prst="ellipse">
              <a:avLst/>
            </a:prstGeom>
            <a:gradFill flip="none" rotWithShape="1">
              <a:gsLst>
                <a:gs pos="0">
                  <a:srgbClr val="FFFF00"/>
                </a:gs>
                <a:gs pos="100000">
                  <a:srgbClr val="FFAA01"/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990600" y="3048000"/>
              <a:ext cx="1828800" cy="1828800"/>
            </a:xfrm>
            <a:prstGeom prst="ellipse">
              <a:avLst/>
            </a:prstGeom>
            <a:gradFill>
              <a:gsLst>
                <a:gs pos="0">
                  <a:schemeClr val="tx1">
                    <a:alpha val="0"/>
                  </a:schemeClr>
                </a:gs>
                <a:gs pos="100000">
                  <a:schemeClr val="tx1">
                    <a:alpha val="2800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Rectangle 35"/>
          <p:cNvSpPr/>
          <p:nvPr/>
        </p:nvSpPr>
        <p:spPr>
          <a:xfrm>
            <a:off x="6172441" y="2044094"/>
            <a:ext cx="10663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kern="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Hi: </a:t>
            </a:r>
            <a:r>
              <a:rPr lang="en-US" kern="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71</a:t>
            </a: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°F</a:t>
            </a:r>
          </a:p>
          <a:p>
            <a:pPr>
              <a:defRPr/>
            </a:pP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 </a:t>
            </a: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62°F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800600" y="3200801"/>
            <a:ext cx="1981200" cy="387222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40" tIns="0" rIns="91440" bIns="0" rtlCol="0" anchor="t"/>
          <a:lstStyle/>
          <a:p>
            <a:pPr lvl="0"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Arial" pitchFamily="34" charset="0"/>
              </a:rPr>
              <a:t>Sunday:</a:t>
            </a:r>
          </a:p>
        </p:txBody>
      </p:sp>
      <p:sp>
        <p:nvSpPr>
          <p:cNvPr id="38" name="Rectangle 37"/>
          <p:cNvSpPr/>
          <p:nvPr/>
        </p:nvSpPr>
        <p:spPr>
          <a:xfrm>
            <a:off x="6172441" y="3759621"/>
            <a:ext cx="10663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kern="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Hi: </a:t>
            </a:r>
            <a:r>
              <a:rPr lang="en-US" kern="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65</a:t>
            </a: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°F</a:t>
            </a:r>
          </a:p>
          <a:p>
            <a:pPr>
              <a:defRPr/>
            </a:pP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 </a:t>
            </a: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50°F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5117830" y="3697238"/>
            <a:ext cx="815681" cy="874762"/>
            <a:chOff x="4283326" y="1399696"/>
            <a:chExt cx="1081103" cy="1159409"/>
          </a:xfrm>
        </p:grpSpPr>
        <p:grpSp>
          <p:nvGrpSpPr>
            <p:cNvPr id="40" name="Group 39"/>
            <p:cNvGrpSpPr/>
            <p:nvPr/>
          </p:nvGrpSpPr>
          <p:grpSpPr>
            <a:xfrm>
              <a:off x="4343400" y="1439553"/>
              <a:ext cx="908377" cy="908377"/>
              <a:chOff x="381000" y="2438400"/>
              <a:chExt cx="3048000" cy="3048000"/>
            </a:xfrm>
          </p:grpSpPr>
          <p:sp>
            <p:nvSpPr>
              <p:cNvPr id="52" name="16-Point Star 51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1" name="Oval 5"/>
            <p:cNvSpPr/>
            <p:nvPr/>
          </p:nvSpPr>
          <p:spPr>
            <a:xfrm>
              <a:off x="4289895" y="1399696"/>
              <a:ext cx="961882" cy="606248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5"/>
            <p:cNvSpPr/>
            <p:nvPr/>
          </p:nvSpPr>
          <p:spPr>
            <a:xfrm>
              <a:off x="4753975" y="1427158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5"/>
            <p:cNvSpPr/>
            <p:nvPr/>
          </p:nvSpPr>
          <p:spPr>
            <a:xfrm>
              <a:off x="4283326" y="1743677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4" name="Group 43"/>
            <p:cNvGrpSpPr/>
            <p:nvPr/>
          </p:nvGrpSpPr>
          <p:grpSpPr>
            <a:xfrm>
              <a:off x="4676247" y="2136755"/>
              <a:ext cx="439274" cy="422350"/>
              <a:chOff x="1012089" y="4407504"/>
              <a:chExt cx="439274" cy="422350"/>
            </a:xfrm>
          </p:grpSpPr>
          <p:sp>
            <p:nvSpPr>
              <p:cNvPr id="45" name="Freeform 44"/>
              <p:cNvSpPr>
                <a:spLocks noChangeAspect="1"/>
              </p:cNvSpPr>
              <p:nvPr/>
            </p:nvSpPr>
            <p:spPr bwMode="auto">
              <a:xfrm rot="20477190" flipV="1">
                <a:off x="1134623" y="4587435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6" name="Freeform 45"/>
              <p:cNvSpPr>
                <a:spLocks noChangeAspect="1"/>
              </p:cNvSpPr>
              <p:nvPr/>
            </p:nvSpPr>
            <p:spPr bwMode="auto">
              <a:xfrm rot="20477190" flipV="1">
                <a:off x="1239568" y="4681035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7" name="Freeform 46"/>
              <p:cNvSpPr>
                <a:spLocks noChangeAspect="1"/>
              </p:cNvSpPr>
              <p:nvPr/>
            </p:nvSpPr>
            <p:spPr bwMode="auto">
              <a:xfrm rot="20477190" flipV="1">
                <a:off x="1268814" y="4541978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8" name="Freeform 47"/>
              <p:cNvSpPr>
                <a:spLocks noChangeAspect="1"/>
              </p:cNvSpPr>
              <p:nvPr/>
            </p:nvSpPr>
            <p:spPr bwMode="auto">
              <a:xfrm rot="20477190" flipV="1">
                <a:off x="1014588" y="4650658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" name="Freeform 48"/>
              <p:cNvSpPr>
                <a:spLocks noChangeAspect="1"/>
              </p:cNvSpPr>
              <p:nvPr/>
            </p:nvSpPr>
            <p:spPr bwMode="auto">
              <a:xfrm rot="20477190" flipV="1">
                <a:off x="1377740" y="4533478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" name="Freeform 49"/>
              <p:cNvSpPr>
                <a:spLocks noChangeAspect="1"/>
              </p:cNvSpPr>
              <p:nvPr/>
            </p:nvSpPr>
            <p:spPr bwMode="auto">
              <a:xfrm rot="20477190" flipV="1">
                <a:off x="1012089" y="4484504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" name="Freeform 50"/>
              <p:cNvSpPr>
                <a:spLocks noChangeAspect="1"/>
              </p:cNvSpPr>
              <p:nvPr/>
            </p:nvSpPr>
            <p:spPr bwMode="auto">
              <a:xfrm rot="20477190" flipV="1">
                <a:off x="1151336" y="4407504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pic>
        <p:nvPicPr>
          <p:cNvPr id="55" name="Picture 54" descr="E:\websites\slidehunter\2012beew\psd\logo2012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3176" y="304800"/>
            <a:ext cx="1790700" cy="518361"/>
          </a:xfrm>
          <a:prstGeom prst="rect">
            <a:avLst/>
          </a:prstGeom>
          <a:noFill/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061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Weather Icons</a:t>
            </a:r>
            <a:endParaRPr lang="en-US" dirty="0"/>
          </a:p>
        </p:txBody>
      </p:sp>
      <p:grpSp>
        <p:nvGrpSpPr>
          <p:cNvPr id="2055" name="Group 2054"/>
          <p:cNvGrpSpPr/>
          <p:nvPr/>
        </p:nvGrpSpPr>
        <p:grpSpPr>
          <a:xfrm>
            <a:off x="2385604" y="1251115"/>
            <a:ext cx="1102624" cy="1313829"/>
            <a:chOff x="2202837" y="1251115"/>
            <a:chExt cx="1102624" cy="1313829"/>
          </a:xfrm>
        </p:grpSpPr>
        <p:grpSp>
          <p:nvGrpSpPr>
            <p:cNvPr id="12" name="Group 11"/>
            <p:cNvGrpSpPr/>
            <p:nvPr/>
          </p:nvGrpSpPr>
          <p:grpSpPr>
            <a:xfrm>
              <a:off x="2202837" y="1251115"/>
              <a:ext cx="908377" cy="908377"/>
              <a:chOff x="381000" y="2438400"/>
              <a:chExt cx="3048000" cy="3048000"/>
            </a:xfrm>
          </p:grpSpPr>
          <p:sp>
            <p:nvSpPr>
              <p:cNvPr id="11" name="16-Point Star 10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4" name="Oval 5"/>
            <p:cNvSpPr/>
            <p:nvPr/>
          </p:nvSpPr>
          <p:spPr>
            <a:xfrm>
              <a:off x="2467601" y="1473674"/>
              <a:ext cx="837860" cy="528080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8" name="TextBox 2047"/>
            <p:cNvSpPr txBox="1"/>
            <p:nvPr/>
          </p:nvSpPr>
          <p:spPr>
            <a:xfrm>
              <a:off x="2417477" y="1894143"/>
              <a:ext cx="3545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*</a:t>
              </a:r>
              <a:endParaRPr lang="en-US" sz="3600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2625846" y="1790870"/>
              <a:ext cx="3545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*</a:t>
              </a:r>
              <a:endParaRPr lang="en-US" sz="3600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2775642" y="1918613"/>
              <a:ext cx="3545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*</a:t>
              </a:r>
              <a:endParaRPr lang="en-US" sz="3600" dirty="0"/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612859" y="1321902"/>
            <a:ext cx="1123967" cy="1172254"/>
            <a:chOff x="413681" y="2061870"/>
            <a:chExt cx="1123967" cy="1172254"/>
          </a:xfrm>
        </p:grpSpPr>
        <p:sp>
          <p:nvSpPr>
            <p:cNvPr id="106" name="Oval 5"/>
            <p:cNvSpPr/>
            <p:nvPr/>
          </p:nvSpPr>
          <p:spPr>
            <a:xfrm rot="306251">
              <a:off x="643649" y="2239102"/>
              <a:ext cx="840066" cy="529471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5"/>
            <p:cNvSpPr/>
            <p:nvPr/>
          </p:nvSpPr>
          <p:spPr>
            <a:xfrm>
              <a:off x="463114" y="2061870"/>
              <a:ext cx="961882" cy="606248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>
              <a:spLocks noChangeAspect="1"/>
            </p:cNvSpPr>
            <p:nvPr/>
          </p:nvSpPr>
          <p:spPr bwMode="auto">
            <a:xfrm rot="20477190" flipV="1">
              <a:off x="927031" y="2991705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9" name="Freeform 108"/>
            <p:cNvSpPr>
              <a:spLocks noChangeAspect="1"/>
            </p:cNvSpPr>
            <p:nvPr/>
          </p:nvSpPr>
          <p:spPr bwMode="auto">
            <a:xfrm rot="20477190" flipV="1">
              <a:off x="1031976" y="3085305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0" name="Freeform 109"/>
            <p:cNvSpPr>
              <a:spLocks noChangeAspect="1"/>
            </p:cNvSpPr>
            <p:nvPr/>
          </p:nvSpPr>
          <p:spPr bwMode="auto">
            <a:xfrm rot="20477190" flipV="1">
              <a:off x="1061222" y="2946248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1" name="Freeform 110"/>
            <p:cNvSpPr>
              <a:spLocks noChangeAspect="1"/>
            </p:cNvSpPr>
            <p:nvPr/>
          </p:nvSpPr>
          <p:spPr bwMode="auto">
            <a:xfrm rot="20477190" flipV="1">
              <a:off x="806996" y="3054928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2" name="Freeform 111"/>
            <p:cNvSpPr>
              <a:spLocks noChangeAspect="1"/>
            </p:cNvSpPr>
            <p:nvPr/>
          </p:nvSpPr>
          <p:spPr bwMode="auto">
            <a:xfrm rot="20477190" flipV="1">
              <a:off x="1170148" y="2937748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3" name="Freeform 112"/>
            <p:cNvSpPr>
              <a:spLocks noChangeAspect="1"/>
            </p:cNvSpPr>
            <p:nvPr/>
          </p:nvSpPr>
          <p:spPr bwMode="auto">
            <a:xfrm rot="20477190" flipV="1">
              <a:off x="804497" y="2888774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4" name="Freeform 113"/>
            <p:cNvSpPr>
              <a:spLocks noChangeAspect="1"/>
            </p:cNvSpPr>
            <p:nvPr/>
          </p:nvSpPr>
          <p:spPr bwMode="auto">
            <a:xfrm rot="20477190" flipV="1">
              <a:off x="943744" y="2811774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1144625" y="2379394"/>
              <a:ext cx="154362" cy="351132"/>
            </a:xfrm>
            <a:custGeom>
              <a:avLst/>
              <a:gdLst>
                <a:gd name="connsiteX0" fmla="*/ 97155 w 173355"/>
                <a:gd name="connsiteY0" fmla="*/ 0 h 514350"/>
                <a:gd name="connsiteX1" fmla="*/ 78105 w 173355"/>
                <a:gd name="connsiteY1" fmla="*/ 238125 h 514350"/>
                <a:gd name="connsiteX2" fmla="*/ 173355 w 173355"/>
                <a:gd name="connsiteY2" fmla="*/ 278130 h 514350"/>
                <a:gd name="connsiteX3" fmla="*/ 15240 w 173355"/>
                <a:gd name="connsiteY3" fmla="*/ 514350 h 514350"/>
                <a:gd name="connsiteX4" fmla="*/ 87630 w 173355"/>
                <a:gd name="connsiteY4" fmla="*/ 308610 h 514350"/>
                <a:gd name="connsiteX5" fmla="*/ 0 w 173355"/>
                <a:gd name="connsiteY5" fmla="*/ 285750 h 514350"/>
                <a:gd name="connsiteX6" fmla="*/ 55245 w 173355"/>
                <a:gd name="connsiteY6" fmla="*/ 120015 h 514350"/>
                <a:gd name="connsiteX7" fmla="*/ 97155 w 173355"/>
                <a:gd name="connsiteY7" fmla="*/ 0 h 514350"/>
                <a:gd name="connsiteX0" fmla="*/ 95250 w 173355"/>
                <a:gd name="connsiteY0" fmla="*/ 17145 h 394335"/>
                <a:gd name="connsiteX1" fmla="*/ 78105 w 173355"/>
                <a:gd name="connsiteY1" fmla="*/ 118110 h 394335"/>
                <a:gd name="connsiteX2" fmla="*/ 173355 w 173355"/>
                <a:gd name="connsiteY2" fmla="*/ 158115 h 394335"/>
                <a:gd name="connsiteX3" fmla="*/ 15240 w 173355"/>
                <a:gd name="connsiteY3" fmla="*/ 394335 h 394335"/>
                <a:gd name="connsiteX4" fmla="*/ 87630 w 173355"/>
                <a:gd name="connsiteY4" fmla="*/ 188595 h 394335"/>
                <a:gd name="connsiteX5" fmla="*/ 0 w 173355"/>
                <a:gd name="connsiteY5" fmla="*/ 165735 h 394335"/>
                <a:gd name="connsiteX6" fmla="*/ 55245 w 173355"/>
                <a:gd name="connsiteY6" fmla="*/ 0 h 394335"/>
                <a:gd name="connsiteX7" fmla="*/ 95250 w 173355"/>
                <a:gd name="connsiteY7" fmla="*/ 17145 h 394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3355" h="394335">
                  <a:moveTo>
                    <a:pt x="95250" y="17145"/>
                  </a:moveTo>
                  <a:lnTo>
                    <a:pt x="78105" y="118110"/>
                  </a:lnTo>
                  <a:lnTo>
                    <a:pt x="173355" y="158115"/>
                  </a:lnTo>
                  <a:lnTo>
                    <a:pt x="15240" y="394335"/>
                  </a:lnTo>
                  <a:lnTo>
                    <a:pt x="87630" y="188595"/>
                  </a:lnTo>
                  <a:lnTo>
                    <a:pt x="0" y="165735"/>
                  </a:lnTo>
                  <a:lnTo>
                    <a:pt x="55245" y="0"/>
                  </a:lnTo>
                  <a:lnTo>
                    <a:pt x="95250" y="17145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5"/>
            <p:cNvSpPr/>
            <p:nvPr/>
          </p:nvSpPr>
          <p:spPr>
            <a:xfrm>
              <a:off x="927194" y="2089332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5"/>
            <p:cNvSpPr/>
            <p:nvPr/>
          </p:nvSpPr>
          <p:spPr>
            <a:xfrm>
              <a:off x="413681" y="2420139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794340" y="2517015"/>
              <a:ext cx="132854" cy="302207"/>
            </a:xfrm>
            <a:custGeom>
              <a:avLst/>
              <a:gdLst>
                <a:gd name="connsiteX0" fmla="*/ 97155 w 173355"/>
                <a:gd name="connsiteY0" fmla="*/ 0 h 514350"/>
                <a:gd name="connsiteX1" fmla="*/ 78105 w 173355"/>
                <a:gd name="connsiteY1" fmla="*/ 238125 h 514350"/>
                <a:gd name="connsiteX2" fmla="*/ 173355 w 173355"/>
                <a:gd name="connsiteY2" fmla="*/ 278130 h 514350"/>
                <a:gd name="connsiteX3" fmla="*/ 15240 w 173355"/>
                <a:gd name="connsiteY3" fmla="*/ 514350 h 514350"/>
                <a:gd name="connsiteX4" fmla="*/ 87630 w 173355"/>
                <a:gd name="connsiteY4" fmla="*/ 308610 h 514350"/>
                <a:gd name="connsiteX5" fmla="*/ 0 w 173355"/>
                <a:gd name="connsiteY5" fmla="*/ 285750 h 514350"/>
                <a:gd name="connsiteX6" fmla="*/ 55245 w 173355"/>
                <a:gd name="connsiteY6" fmla="*/ 120015 h 514350"/>
                <a:gd name="connsiteX7" fmla="*/ 97155 w 173355"/>
                <a:gd name="connsiteY7" fmla="*/ 0 h 514350"/>
                <a:gd name="connsiteX0" fmla="*/ 95250 w 173355"/>
                <a:gd name="connsiteY0" fmla="*/ 17145 h 394335"/>
                <a:gd name="connsiteX1" fmla="*/ 78105 w 173355"/>
                <a:gd name="connsiteY1" fmla="*/ 118110 h 394335"/>
                <a:gd name="connsiteX2" fmla="*/ 173355 w 173355"/>
                <a:gd name="connsiteY2" fmla="*/ 158115 h 394335"/>
                <a:gd name="connsiteX3" fmla="*/ 15240 w 173355"/>
                <a:gd name="connsiteY3" fmla="*/ 394335 h 394335"/>
                <a:gd name="connsiteX4" fmla="*/ 87630 w 173355"/>
                <a:gd name="connsiteY4" fmla="*/ 188595 h 394335"/>
                <a:gd name="connsiteX5" fmla="*/ 0 w 173355"/>
                <a:gd name="connsiteY5" fmla="*/ 165735 h 394335"/>
                <a:gd name="connsiteX6" fmla="*/ 55245 w 173355"/>
                <a:gd name="connsiteY6" fmla="*/ 0 h 394335"/>
                <a:gd name="connsiteX7" fmla="*/ 95250 w 173355"/>
                <a:gd name="connsiteY7" fmla="*/ 17145 h 394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3355" h="394335">
                  <a:moveTo>
                    <a:pt x="95250" y="17145"/>
                  </a:moveTo>
                  <a:lnTo>
                    <a:pt x="78105" y="118110"/>
                  </a:lnTo>
                  <a:lnTo>
                    <a:pt x="173355" y="158115"/>
                  </a:lnTo>
                  <a:lnTo>
                    <a:pt x="15240" y="394335"/>
                  </a:lnTo>
                  <a:lnTo>
                    <a:pt x="87630" y="188595"/>
                  </a:lnTo>
                  <a:lnTo>
                    <a:pt x="0" y="165735"/>
                  </a:lnTo>
                  <a:lnTo>
                    <a:pt x="55245" y="0"/>
                  </a:lnTo>
                  <a:lnTo>
                    <a:pt x="95250" y="17145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56" name="Group 2055"/>
          <p:cNvGrpSpPr/>
          <p:nvPr/>
        </p:nvGrpSpPr>
        <p:grpSpPr>
          <a:xfrm>
            <a:off x="7639633" y="1305800"/>
            <a:ext cx="1047167" cy="1204459"/>
            <a:chOff x="6857264" y="1347506"/>
            <a:chExt cx="1047167" cy="1204459"/>
          </a:xfrm>
        </p:grpSpPr>
        <p:grpSp>
          <p:nvGrpSpPr>
            <p:cNvPr id="158" name="Group 157"/>
            <p:cNvGrpSpPr/>
            <p:nvPr/>
          </p:nvGrpSpPr>
          <p:grpSpPr>
            <a:xfrm>
              <a:off x="6857264" y="1347506"/>
              <a:ext cx="908377" cy="908377"/>
              <a:chOff x="381000" y="2438400"/>
              <a:chExt cx="3048000" cy="3048000"/>
            </a:xfrm>
          </p:grpSpPr>
          <p:sp>
            <p:nvSpPr>
              <p:cNvPr id="159" name="16-Point Star 158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Oval 160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0" name="Oval 5"/>
            <p:cNvSpPr/>
            <p:nvPr/>
          </p:nvSpPr>
          <p:spPr>
            <a:xfrm rot="306251">
              <a:off x="7118725" y="1762743"/>
              <a:ext cx="630489" cy="397380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52" name="Group 2051"/>
            <p:cNvGrpSpPr/>
            <p:nvPr/>
          </p:nvGrpSpPr>
          <p:grpSpPr>
            <a:xfrm flipH="1">
              <a:off x="7207696" y="2223215"/>
              <a:ext cx="439274" cy="328750"/>
              <a:chOff x="1012089" y="4407504"/>
              <a:chExt cx="439274" cy="328750"/>
            </a:xfrm>
          </p:grpSpPr>
          <p:sp>
            <p:nvSpPr>
              <p:cNvPr id="122" name="Freeform 121"/>
              <p:cNvSpPr>
                <a:spLocks noChangeAspect="1"/>
              </p:cNvSpPr>
              <p:nvPr/>
            </p:nvSpPr>
            <p:spPr bwMode="auto">
              <a:xfrm rot="20477190" flipV="1">
                <a:off x="1134623" y="4587435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4" name="Freeform 123"/>
              <p:cNvSpPr>
                <a:spLocks noChangeAspect="1"/>
              </p:cNvSpPr>
              <p:nvPr/>
            </p:nvSpPr>
            <p:spPr bwMode="auto">
              <a:xfrm rot="20477190" flipV="1">
                <a:off x="1268814" y="4541978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6" name="Freeform 125"/>
              <p:cNvSpPr>
                <a:spLocks noChangeAspect="1"/>
              </p:cNvSpPr>
              <p:nvPr/>
            </p:nvSpPr>
            <p:spPr bwMode="auto">
              <a:xfrm rot="20477190" flipV="1">
                <a:off x="1377740" y="4533478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7" name="Freeform 126"/>
              <p:cNvSpPr>
                <a:spLocks noChangeAspect="1"/>
              </p:cNvSpPr>
              <p:nvPr/>
            </p:nvSpPr>
            <p:spPr bwMode="auto">
              <a:xfrm rot="20477190" flipV="1">
                <a:off x="1012089" y="4484504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8" name="Freeform 127"/>
              <p:cNvSpPr>
                <a:spLocks noChangeAspect="1"/>
              </p:cNvSpPr>
              <p:nvPr/>
            </p:nvSpPr>
            <p:spPr bwMode="auto">
              <a:xfrm rot="20477190" flipV="1">
                <a:off x="1151336" y="4407504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129" name="Freeform 128"/>
            <p:cNvSpPr/>
            <p:nvPr/>
          </p:nvSpPr>
          <p:spPr>
            <a:xfrm>
              <a:off x="7555822" y="1890520"/>
              <a:ext cx="154362" cy="351132"/>
            </a:xfrm>
            <a:custGeom>
              <a:avLst/>
              <a:gdLst>
                <a:gd name="connsiteX0" fmla="*/ 97155 w 173355"/>
                <a:gd name="connsiteY0" fmla="*/ 0 h 514350"/>
                <a:gd name="connsiteX1" fmla="*/ 78105 w 173355"/>
                <a:gd name="connsiteY1" fmla="*/ 238125 h 514350"/>
                <a:gd name="connsiteX2" fmla="*/ 173355 w 173355"/>
                <a:gd name="connsiteY2" fmla="*/ 278130 h 514350"/>
                <a:gd name="connsiteX3" fmla="*/ 15240 w 173355"/>
                <a:gd name="connsiteY3" fmla="*/ 514350 h 514350"/>
                <a:gd name="connsiteX4" fmla="*/ 87630 w 173355"/>
                <a:gd name="connsiteY4" fmla="*/ 308610 h 514350"/>
                <a:gd name="connsiteX5" fmla="*/ 0 w 173355"/>
                <a:gd name="connsiteY5" fmla="*/ 285750 h 514350"/>
                <a:gd name="connsiteX6" fmla="*/ 55245 w 173355"/>
                <a:gd name="connsiteY6" fmla="*/ 120015 h 514350"/>
                <a:gd name="connsiteX7" fmla="*/ 97155 w 173355"/>
                <a:gd name="connsiteY7" fmla="*/ 0 h 514350"/>
                <a:gd name="connsiteX0" fmla="*/ 95250 w 173355"/>
                <a:gd name="connsiteY0" fmla="*/ 17145 h 394335"/>
                <a:gd name="connsiteX1" fmla="*/ 78105 w 173355"/>
                <a:gd name="connsiteY1" fmla="*/ 118110 h 394335"/>
                <a:gd name="connsiteX2" fmla="*/ 173355 w 173355"/>
                <a:gd name="connsiteY2" fmla="*/ 158115 h 394335"/>
                <a:gd name="connsiteX3" fmla="*/ 15240 w 173355"/>
                <a:gd name="connsiteY3" fmla="*/ 394335 h 394335"/>
                <a:gd name="connsiteX4" fmla="*/ 87630 w 173355"/>
                <a:gd name="connsiteY4" fmla="*/ 188595 h 394335"/>
                <a:gd name="connsiteX5" fmla="*/ 0 w 173355"/>
                <a:gd name="connsiteY5" fmla="*/ 165735 h 394335"/>
                <a:gd name="connsiteX6" fmla="*/ 55245 w 173355"/>
                <a:gd name="connsiteY6" fmla="*/ 0 h 394335"/>
                <a:gd name="connsiteX7" fmla="*/ 95250 w 173355"/>
                <a:gd name="connsiteY7" fmla="*/ 17145 h 394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3355" h="394335">
                  <a:moveTo>
                    <a:pt x="95250" y="17145"/>
                  </a:moveTo>
                  <a:lnTo>
                    <a:pt x="78105" y="118110"/>
                  </a:lnTo>
                  <a:lnTo>
                    <a:pt x="173355" y="158115"/>
                  </a:lnTo>
                  <a:lnTo>
                    <a:pt x="15240" y="394335"/>
                  </a:lnTo>
                  <a:lnTo>
                    <a:pt x="87630" y="188595"/>
                  </a:lnTo>
                  <a:lnTo>
                    <a:pt x="0" y="165735"/>
                  </a:lnTo>
                  <a:lnTo>
                    <a:pt x="55245" y="0"/>
                  </a:lnTo>
                  <a:lnTo>
                    <a:pt x="95250" y="17145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5"/>
            <p:cNvSpPr/>
            <p:nvPr/>
          </p:nvSpPr>
          <p:spPr>
            <a:xfrm>
              <a:off x="7393713" y="1663319"/>
              <a:ext cx="510718" cy="321892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7319599" y="1995417"/>
              <a:ext cx="132854" cy="302207"/>
            </a:xfrm>
            <a:custGeom>
              <a:avLst/>
              <a:gdLst>
                <a:gd name="connsiteX0" fmla="*/ 97155 w 173355"/>
                <a:gd name="connsiteY0" fmla="*/ 0 h 514350"/>
                <a:gd name="connsiteX1" fmla="*/ 78105 w 173355"/>
                <a:gd name="connsiteY1" fmla="*/ 238125 h 514350"/>
                <a:gd name="connsiteX2" fmla="*/ 173355 w 173355"/>
                <a:gd name="connsiteY2" fmla="*/ 278130 h 514350"/>
                <a:gd name="connsiteX3" fmla="*/ 15240 w 173355"/>
                <a:gd name="connsiteY3" fmla="*/ 514350 h 514350"/>
                <a:gd name="connsiteX4" fmla="*/ 87630 w 173355"/>
                <a:gd name="connsiteY4" fmla="*/ 308610 h 514350"/>
                <a:gd name="connsiteX5" fmla="*/ 0 w 173355"/>
                <a:gd name="connsiteY5" fmla="*/ 285750 h 514350"/>
                <a:gd name="connsiteX6" fmla="*/ 55245 w 173355"/>
                <a:gd name="connsiteY6" fmla="*/ 120015 h 514350"/>
                <a:gd name="connsiteX7" fmla="*/ 97155 w 173355"/>
                <a:gd name="connsiteY7" fmla="*/ 0 h 514350"/>
                <a:gd name="connsiteX0" fmla="*/ 95250 w 173355"/>
                <a:gd name="connsiteY0" fmla="*/ 17145 h 394335"/>
                <a:gd name="connsiteX1" fmla="*/ 78105 w 173355"/>
                <a:gd name="connsiteY1" fmla="*/ 118110 h 394335"/>
                <a:gd name="connsiteX2" fmla="*/ 173355 w 173355"/>
                <a:gd name="connsiteY2" fmla="*/ 158115 h 394335"/>
                <a:gd name="connsiteX3" fmla="*/ 15240 w 173355"/>
                <a:gd name="connsiteY3" fmla="*/ 394335 h 394335"/>
                <a:gd name="connsiteX4" fmla="*/ 87630 w 173355"/>
                <a:gd name="connsiteY4" fmla="*/ 188595 h 394335"/>
                <a:gd name="connsiteX5" fmla="*/ 0 w 173355"/>
                <a:gd name="connsiteY5" fmla="*/ 165735 h 394335"/>
                <a:gd name="connsiteX6" fmla="*/ 55245 w 173355"/>
                <a:gd name="connsiteY6" fmla="*/ 0 h 394335"/>
                <a:gd name="connsiteX7" fmla="*/ 95250 w 173355"/>
                <a:gd name="connsiteY7" fmla="*/ 17145 h 394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3355" h="394335">
                  <a:moveTo>
                    <a:pt x="95250" y="17145"/>
                  </a:moveTo>
                  <a:lnTo>
                    <a:pt x="78105" y="118110"/>
                  </a:lnTo>
                  <a:lnTo>
                    <a:pt x="173355" y="158115"/>
                  </a:lnTo>
                  <a:lnTo>
                    <a:pt x="15240" y="394335"/>
                  </a:lnTo>
                  <a:lnTo>
                    <a:pt x="87630" y="188595"/>
                  </a:lnTo>
                  <a:lnTo>
                    <a:pt x="0" y="165735"/>
                  </a:lnTo>
                  <a:lnTo>
                    <a:pt x="55245" y="0"/>
                  </a:lnTo>
                  <a:lnTo>
                    <a:pt x="95250" y="17145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53" name="Group 2052"/>
          <p:cNvGrpSpPr/>
          <p:nvPr/>
        </p:nvGrpSpPr>
        <p:grpSpPr>
          <a:xfrm>
            <a:off x="4137006" y="1328325"/>
            <a:ext cx="1081103" cy="1159409"/>
            <a:chOff x="4283326" y="1399696"/>
            <a:chExt cx="1081103" cy="1159409"/>
          </a:xfrm>
        </p:grpSpPr>
        <p:grpSp>
          <p:nvGrpSpPr>
            <p:cNvPr id="89" name="Group 88"/>
            <p:cNvGrpSpPr/>
            <p:nvPr/>
          </p:nvGrpSpPr>
          <p:grpSpPr>
            <a:xfrm>
              <a:off x="4343400" y="1439553"/>
              <a:ext cx="908377" cy="908377"/>
              <a:chOff x="381000" y="2438400"/>
              <a:chExt cx="3048000" cy="3048000"/>
            </a:xfrm>
          </p:grpSpPr>
          <p:sp>
            <p:nvSpPr>
              <p:cNvPr id="90" name="16-Point Star 89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Oval 90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4" name="Oval 5"/>
            <p:cNvSpPr/>
            <p:nvPr/>
          </p:nvSpPr>
          <p:spPr>
            <a:xfrm>
              <a:off x="4289895" y="1399696"/>
              <a:ext cx="961882" cy="606248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5"/>
            <p:cNvSpPr/>
            <p:nvPr/>
          </p:nvSpPr>
          <p:spPr>
            <a:xfrm>
              <a:off x="4753975" y="1427158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5"/>
            <p:cNvSpPr/>
            <p:nvPr/>
          </p:nvSpPr>
          <p:spPr>
            <a:xfrm>
              <a:off x="4283326" y="1743677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4" name="Group 133"/>
            <p:cNvGrpSpPr/>
            <p:nvPr/>
          </p:nvGrpSpPr>
          <p:grpSpPr>
            <a:xfrm>
              <a:off x="4676247" y="2136755"/>
              <a:ext cx="439274" cy="422350"/>
              <a:chOff x="1012089" y="4407504"/>
              <a:chExt cx="439274" cy="422350"/>
            </a:xfrm>
          </p:grpSpPr>
          <p:sp>
            <p:nvSpPr>
              <p:cNvPr id="135" name="Freeform 134"/>
              <p:cNvSpPr>
                <a:spLocks noChangeAspect="1"/>
              </p:cNvSpPr>
              <p:nvPr/>
            </p:nvSpPr>
            <p:spPr bwMode="auto">
              <a:xfrm rot="20477190" flipV="1">
                <a:off x="1134623" y="4587435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6" name="Freeform 135"/>
              <p:cNvSpPr>
                <a:spLocks noChangeAspect="1"/>
              </p:cNvSpPr>
              <p:nvPr/>
            </p:nvSpPr>
            <p:spPr bwMode="auto">
              <a:xfrm rot="20477190" flipV="1">
                <a:off x="1239568" y="4681035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7" name="Freeform 136"/>
              <p:cNvSpPr>
                <a:spLocks noChangeAspect="1"/>
              </p:cNvSpPr>
              <p:nvPr/>
            </p:nvSpPr>
            <p:spPr bwMode="auto">
              <a:xfrm rot="20477190" flipV="1">
                <a:off x="1268814" y="4541978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8" name="Freeform 137"/>
              <p:cNvSpPr>
                <a:spLocks noChangeAspect="1"/>
              </p:cNvSpPr>
              <p:nvPr/>
            </p:nvSpPr>
            <p:spPr bwMode="auto">
              <a:xfrm rot="20477190" flipV="1">
                <a:off x="1014588" y="4650658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9" name="Freeform 138"/>
              <p:cNvSpPr>
                <a:spLocks noChangeAspect="1"/>
              </p:cNvSpPr>
              <p:nvPr/>
            </p:nvSpPr>
            <p:spPr bwMode="auto">
              <a:xfrm rot="20477190" flipV="1">
                <a:off x="1377740" y="4533478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40" name="Freeform 139"/>
              <p:cNvSpPr>
                <a:spLocks noChangeAspect="1"/>
              </p:cNvSpPr>
              <p:nvPr/>
            </p:nvSpPr>
            <p:spPr bwMode="auto">
              <a:xfrm rot="20477190" flipV="1">
                <a:off x="1012089" y="4484504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41" name="Freeform 140"/>
              <p:cNvSpPr>
                <a:spLocks noChangeAspect="1"/>
              </p:cNvSpPr>
              <p:nvPr/>
            </p:nvSpPr>
            <p:spPr bwMode="auto">
              <a:xfrm rot="20477190" flipV="1">
                <a:off x="1151336" y="4407504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2054" name="Group 2053"/>
          <p:cNvGrpSpPr/>
          <p:nvPr/>
        </p:nvGrpSpPr>
        <p:grpSpPr>
          <a:xfrm>
            <a:off x="5866887" y="1536518"/>
            <a:ext cx="1123967" cy="743022"/>
            <a:chOff x="5299060" y="1361836"/>
            <a:chExt cx="1123967" cy="743022"/>
          </a:xfrm>
        </p:grpSpPr>
        <p:sp>
          <p:nvSpPr>
            <p:cNvPr id="144" name="Oval 5"/>
            <p:cNvSpPr/>
            <p:nvPr/>
          </p:nvSpPr>
          <p:spPr>
            <a:xfrm>
              <a:off x="5348493" y="1361836"/>
              <a:ext cx="961882" cy="606248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5"/>
            <p:cNvSpPr/>
            <p:nvPr/>
          </p:nvSpPr>
          <p:spPr>
            <a:xfrm>
              <a:off x="5812573" y="1389298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Oval 5"/>
            <p:cNvSpPr/>
            <p:nvPr/>
          </p:nvSpPr>
          <p:spPr>
            <a:xfrm>
              <a:off x="5299060" y="1720105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3" name="Group 162"/>
          <p:cNvGrpSpPr/>
          <p:nvPr/>
        </p:nvGrpSpPr>
        <p:grpSpPr>
          <a:xfrm>
            <a:off x="7647779" y="3026954"/>
            <a:ext cx="908377" cy="908377"/>
            <a:chOff x="381000" y="2438400"/>
            <a:chExt cx="3048000" cy="3048000"/>
          </a:xfrm>
        </p:grpSpPr>
        <p:sp>
          <p:nvSpPr>
            <p:cNvPr id="164" name="16-Point Star 163"/>
            <p:cNvSpPr/>
            <p:nvPr/>
          </p:nvSpPr>
          <p:spPr>
            <a:xfrm>
              <a:off x="381000" y="2438400"/>
              <a:ext cx="3048000" cy="3048000"/>
            </a:xfrm>
            <a:prstGeom prst="star16">
              <a:avLst>
                <a:gd name="adj" fmla="val 30746"/>
              </a:avLst>
            </a:prstGeom>
            <a:gradFill flip="none" rotWithShape="1">
              <a:gsLst>
                <a:gs pos="56000">
                  <a:srgbClr val="D98201"/>
                </a:gs>
                <a:gs pos="67000">
                  <a:srgbClr val="FFC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Oval 164"/>
            <p:cNvSpPr/>
            <p:nvPr/>
          </p:nvSpPr>
          <p:spPr>
            <a:xfrm>
              <a:off x="838200" y="2895600"/>
              <a:ext cx="2133600" cy="2133600"/>
            </a:xfrm>
            <a:prstGeom prst="ellipse">
              <a:avLst/>
            </a:prstGeom>
            <a:gradFill flip="none" rotWithShape="1">
              <a:gsLst>
                <a:gs pos="0">
                  <a:srgbClr val="FFFF00"/>
                </a:gs>
                <a:gs pos="100000">
                  <a:srgbClr val="FFAA01"/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Oval 165"/>
            <p:cNvSpPr/>
            <p:nvPr/>
          </p:nvSpPr>
          <p:spPr>
            <a:xfrm>
              <a:off x="990600" y="3048000"/>
              <a:ext cx="1828800" cy="1828800"/>
            </a:xfrm>
            <a:prstGeom prst="ellipse">
              <a:avLst/>
            </a:prstGeom>
            <a:gradFill>
              <a:gsLst>
                <a:gs pos="0">
                  <a:schemeClr val="tx1">
                    <a:alpha val="0"/>
                  </a:schemeClr>
                </a:gs>
                <a:gs pos="100000">
                  <a:schemeClr val="tx1">
                    <a:alpha val="2800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7" name="Oval 5"/>
          <p:cNvSpPr/>
          <p:nvPr/>
        </p:nvSpPr>
        <p:spPr>
          <a:xfrm>
            <a:off x="609600" y="3217102"/>
            <a:ext cx="837860" cy="528080"/>
          </a:xfrm>
          <a:custGeom>
            <a:avLst/>
            <a:gdLst/>
            <a:ahLst/>
            <a:cxnLst/>
            <a:rect l="l" t="t" r="r" b="b"/>
            <a:pathLst>
              <a:path w="3989696" h="2514600">
                <a:moveTo>
                  <a:pt x="1959592" y="0"/>
                </a:moveTo>
                <a:cubicBezTo>
                  <a:pt x="2455337" y="0"/>
                  <a:pt x="2858939" y="394508"/>
                  <a:pt x="2872595" y="886735"/>
                </a:cubicBezTo>
                <a:cubicBezTo>
                  <a:pt x="2959616" y="854984"/>
                  <a:pt x="3053596" y="838200"/>
                  <a:pt x="3151496" y="838200"/>
                </a:cubicBezTo>
                <a:cubicBezTo>
                  <a:pt x="3614421" y="838200"/>
                  <a:pt x="3989696" y="1213475"/>
                  <a:pt x="3989696" y="1676400"/>
                </a:cubicBezTo>
                <a:cubicBezTo>
                  <a:pt x="3989696" y="2139325"/>
                  <a:pt x="3614421" y="2514600"/>
                  <a:pt x="3151496" y="2514600"/>
                </a:cubicBezTo>
                <a:cubicBezTo>
                  <a:pt x="2854124" y="2514600"/>
                  <a:pt x="2592920" y="2359744"/>
                  <a:pt x="2447111" y="2124422"/>
                </a:cubicBezTo>
                <a:cubicBezTo>
                  <a:pt x="2363741" y="2161251"/>
                  <a:pt x="2271492" y="2181367"/>
                  <a:pt x="2174544" y="2181367"/>
                </a:cubicBezTo>
                <a:cubicBezTo>
                  <a:pt x="1912810" y="2181367"/>
                  <a:pt x="1685321" y="2034746"/>
                  <a:pt x="1571595" y="1818502"/>
                </a:cubicBezTo>
                <a:cubicBezTo>
                  <a:pt x="1433053" y="2081482"/>
                  <a:pt x="1156323" y="2258704"/>
                  <a:pt x="838200" y="2258704"/>
                </a:cubicBezTo>
                <a:cubicBezTo>
                  <a:pt x="375275" y="2258704"/>
                  <a:pt x="0" y="1883429"/>
                  <a:pt x="0" y="1420504"/>
                </a:cubicBezTo>
                <a:cubicBezTo>
                  <a:pt x="0" y="957579"/>
                  <a:pt x="375275" y="582304"/>
                  <a:pt x="838200" y="582304"/>
                </a:cubicBezTo>
                <a:cubicBezTo>
                  <a:pt x="927331" y="582304"/>
                  <a:pt x="1013212" y="596216"/>
                  <a:pt x="1093700" y="622273"/>
                </a:cubicBezTo>
                <a:cubicBezTo>
                  <a:pt x="1214891" y="260394"/>
                  <a:pt x="1556832" y="0"/>
                  <a:pt x="1959592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100000">
                <a:srgbClr val="00B0F0"/>
              </a:gs>
            </a:gsLst>
          </a:gradFill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31750" h="1905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58" name="Group 2057"/>
          <p:cNvGrpSpPr/>
          <p:nvPr/>
        </p:nvGrpSpPr>
        <p:grpSpPr>
          <a:xfrm>
            <a:off x="2172291" y="2932804"/>
            <a:ext cx="1107641" cy="1096677"/>
            <a:chOff x="2033953" y="2994710"/>
            <a:chExt cx="1107641" cy="1096677"/>
          </a:xfrm>
        </p:grpSpPr>
        <p:grpSp>
          <p:nvGrpSpPr>
            <p:cNvPr id="178" name="Group 177"/>
            <p:cNvGrpSpPr>
              <a:grpSpLocks noChangeAspect="1"/>
            </p:cNvGrpSpPr>
            <p:nvPr/>
          </p:nvGrpSpPr>
          <p:grpSpPr>
            <a:xfrm>
              <a:off x="2044917" y="2994710"/>
              <a:ext cx="1096677" cy="1096677"/>
              <a:chOff x="381000" y="2438400"/>
              <a:chExt cx="3048000" cy="3048000"/>
            </a:xfrm>
          </p:grpSpPr>
          <p:sp>
            <p:nvSpPr>
              <p:cNvPr id="179" name="16-Point Star 178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Oval 179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Oval 180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57" name="Group 2056"/>
            <p:cNvGrpSpPr>
              <a:grpSpLocks noChangeAspect="1"/>
            </p:cNvGrpSpPr>
            <p:nvPr/>
          </p:nvGrpSpPr>
          <p:grpSpPr>
            <a:xfrm>
              <a:off x="2033953" y="3266712"/>
              <a:ext cx="1090247" cy="720731"/>
              <a:chOff x="2079285" y="3266711"/>
              <a:chExt cx="1123967" cy="743022"/>
            </a:xfrm>
          </p:grpSpPr>
          <p:sp>
            <p:nvSpPr>
              <p:cNvPr id="183" name="Oval 5"/>
              <p:cNvSpPr/>
              <p:nvPr/>
            </p:nvSpPr>
            <p:spPr>
              <a:xfrm rot="306251">
                <a:off x="2309253" y="3443943"/>
                <a:ext cx="840066" cy="529471"/>
              </a:xfrm>
              <a:custGeom>
                <a:avLst/>
                <a:gdLst/>
                <a:ahLst/>
                <a:cxnLst/>
                <a:rect l="l" t="t" r="r" b="b"/>
                <a:pathLst>
                  <a:path w="3989696" h="2514600">
                    <a:moveTo>
                      <a:pt x="1959592" y="0"/>
                    </a:moveTo>
                    <a:cubicBezTo>
                      <a:pt x="2455337" y="0"/>
                      <a:pt x="2858939" y="394508"/>
                      <a:pt x="2872595" y="886735"/>
                    </a:cubicBezTo>
                    <a:cubicBezTo>
                      <a:pt x="2959616" y="854984"/>
                      <a:pt x="3053596" y="838200"/>
                      <a:pt x="3151496" y="838200"/>
                    </a:cubicBezTo>
                    <a:cubicBezTo>
                      <a:pt x="3614421" y="838200"/>
                      <a:pt x="3989696" y="1213475"/>
                      <a:pt x="3989696" y="1676400"/>
                    </a:cubicBezTo>
                    <a:cubicBezTo>
                      <a:pt x="3989696" y="2139325"/>
                      <a:pt x="3614421" y="2514600"/>
                      <a:pt x="3151496" y="2514600"/>
                    </a:cubicBezTo>
                    <a:cubicBezTo>
                      <a:pt x="2854124" y="2514600"/>
                      <a:pt x="2592920" y="2359744"/>
                      <a:pt x="2447111" y="2124422"/>
                    </a:cubicBezTo>
                    <a:cubicBezTo>
                      <a:pt x="2363741" y="2161251"/>
                      <a:pt x="2271492" y="2181367"/>
                      <a:pt x="2174544" y="2181367"/>
                    </a:cubicBezTo>
                    <a:cubicBezTo>
                      <a:pt x="1912810" y="2181367"/>
                      <a:pt x="1685321" y="2034746"/>
                      <a:pt x="1571595" y="1818502"/>
                    </a:cubicBezTo>
                    <a:cubicBezTo>
                      <a:pt x="1433053" y="2081482"/>
                      <a:pt x="1156323" y="2258704"/>
                      <a:pt x="838200" y="2258704"/>
                    </a:cubicBezTo>
                    <a:cubicBezTo>
                      <a:pt x="375275" y="2258704"/>
                      <a:pt x="0" y="1883429"/>
                      <a:pt x="0" y="1420504"/>
                    </a:cubicBezTo>
                    <a:cubicBezTo>
                      <a:pt x="0" y="957579"/>
                      <a:pt x="375275" y="582304"/>
                      <a:pt x="838200" y="582304"/>
                    </a:cubicBezTo>
                    <a:cubicBezTo>
                      <a:pt x="927331" y="582304"/>
                      <a:pt x="1013212" y="596216"/>
                      <a:pt x="1093700" y="622273"/>
                    </a:cubicBezTo>
                    <a:cubicBezTo>
                      <a:pt x="1214891" y="260394"/>
                      <a:pt x="1556832" y="0"/>
                      <a:pt x="195959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100000">
                    <a:srgbClr val="00B0F0"/>
                  </a:gs>
                </a:gsLst>
              </a:gradFill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31750" h="1905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Oval 5"/>
              <p:cNvSpPr/>
              <p:nvPr/>
            </p:nvSpPr>
            <p:spPr>
              <a:xfrm>
                <a:off x="2128718" y="3266711"/>
                <a:ext cx="961882" cy="606248"/>
              </a:xfrm>
              <a:custGeom>
                <a:avLst/>
                <a:gdLst/>
                <a:ahLst/>
                <a:cxnLst/>
                <a:rect l="l" t="t" r="r" b="b"/>
                <a:pathLst>
                  <a:path w="3989696" h="2514600">
                    <a:moveTo>
                      <a:pt x="1959592" y="0"/>
                    </a:moveTo>
                    <a:cubicBezTo>
                      <a:pt x="2455337" y="0"/>
                      <a:pt x="2858939" y="394508"/>
                      <a:pt x="2872595" y="886735"/>
                    </a:cubicBezTo>
                    <a:cubicBezTo>
                      <a:pt x="2959616" y="854984"/>
                      <a:pt x="3053596" y="838200"/>
                      <a:pt x="3151496" y="838200"/>
                    </a:cubicBezTo>
                    <a:cubicBezTo>
                      <a:pt x="3614421" y="838200"/>
                      <a:pt x="3989696" y="1213475"/>
                      <a:pt x="3989696" y="1676400"/>
                    </a:cubicBezTo>
                    <a:cubicBezTo>
                      <a:pt x="3989696" y="2139325"/>
                      <a:pt x="3614421" y="2514600"/>
                      <a:pt x="3151496" y="2514600"/>
                    </a:cubicBezTo>
                    <a:cubicBezTo>
                      <a:pt x="2854124" y="2514600"/>
                      <a:pt x="2592920" y="2359744"/>
                      <a:pt x="2447111" y="2124422"/>
                    </a:cubicBezTo>
                    <a:cubicBezTo>
                      <a:pt x="2363741" y="2161251"/>
                      <a:pt x="2271492" y="2181367"/>
                      <a:pt x="2174544" y="2181367"/>
                    </a:cubicBezTo>
                    <a:cubicBezTo>
                      <a:pt x="1912810" y="2181367"/>
                      <a:pt x="1685321" y="2034746"/>
                      <a:pt x="1571595" y="1818502"/>
                    </a:cubicBezTo>
                    <a:cubicBezTo>
                      <a:pt x="1433053" y="2081482"/>
                      <a:pt x="1156323" y="2258704"/>
                      <a:pt x="838200" y="2258704"/>
                    </a:cubicBezTo>
                    <a:cubicBezTo>
                      <a:pt x="375275" y="2258704"/>
                      <a:pt x="0" y="1883429"/>
                      <a:pt x="0" y="1420504"/>
                    </a:cubicBezTo>
                    <a:cubicBezTo>
                      <a:pt x="0" y="957579"/>
                      <a:pt x="375275" y="582304"/>
                      <a:pt x="838200" y="582304"/>
                    </a:cubicBezTo>
                    <a:cubicBezTo>
                      <a:pt x="927331" y="582304"/>
                      <a:pt x="1013212" y="596216"/>
                      <a:pt x="1093700" y="622273"/>
                    </a:cubicBezTo>
                    <a:cubicBezTo>
                      <a:pt x="1214891" y="260394"/>
                      <a:pt x="1556832" y="0"/>
                      <a:pt x="195959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100000">
                    <a:srgbClr val="00B0F0"/>
                  </a:gs>
                </a:gsLst>
              </a:gradFill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31750" h="1905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Oval 5"/>
              <p:cNvSpPr/>
              <p:nvPr/>
            </p:nvSpPr>
            <p:spPr>
              <a:xfrm>
                <a:off x="2592798" y="3294173"/>
                <a:ext cx="610454" cy="384753"/>
              </a:xfrm>
              <a:custGeom>
                <a:avLst/>
                <a:gdLst/>
                <a:ahLst/>
                <a:cxnLst/>
                <a:rect l="l" t="t" r="r" b="b"/>
                <a:pathLst>
                  <a:path w="3989696" h="2514600">
                    <a:moveTo>
                      <a:pt x="1959592" y="0"/>
                    </a:moveTo>
                    <a:cubicBezTo>
                      <a:pt x="2455337" y="0"/>
                      <a:pt x="2858939" y="394508"/>
                      <a:pt x="2872595" y="886735"/>
                    </a:cubicBezTo>
                    <a:cubicBezTo>
                      <a:pt x="2959616" y="854984"/>
                      <a:pt x="3053596" y="838200"/>
                      <a:pt x="3151496" y="838200"/>
                    </a:cubicBezTo>
                    <a:cubicBezTo>
                      <a:pt x="3614421" y="838200"/>
                      <a:pt x="3989696" y="1213475"/>
                      <a:pt x="3989696" y="1676400"/>
                    </a:cubicBezTo>
                    <a:cubicBezTo>
                      <a:pt x="3989696" y="2139325"/>
                      <a:pt x="3614421" y="2514600"/>
                      <a:pt x="3151496" y="2514600"/>
                    </a:cubicBezTo>
                    <a:cubicBezTo>
                      <a:pt x="2854124" y="2514600"/>
                      <a:pt x="2592920" y="2359744"/>
                      <a:pt x="2447111" y="2124422"/>
                    </a:cubicBezTo>
                    <a:cubicBezTo>
                      <a:pt x="2363741" y="2161251"/>
                      <a:pt x="2271492" y="2181367"/>
                      <a:pt x="2174544" y="2181367"/>
                    </a:cubicBezTo>
                    <a:cubicBezTo>
                      <a:pt x="1912810" y="2181367"/>
                      <a:pt x="1685321" y="2034746"/>
                      <a:pt x="1571595" y="1818502"/>
                    </a:cubicBezTo>
                    <a:cubicBezTo>
                      <a:pt x="1433053" y="2081482"/>
                      <a:pt x="1156323" y="2258704"/>
                      <a:pt x="838200" y="2258704"/>
                    </a:cubicBezTo>
                    <a:cubicBezTo>
                      <a:pt x="375275" y="2258704"/>
                      <a:pt x="0" y="1883429"/>
                      <a:pt x="0" y="1420504"/>
                    </a:cubicBezTo>
                    <a:cubicBezTo>
                      <a:pt x="0" y="957579"/>
                      <a:pt x="375275" y="582304"/>
                      <a:pt x="838200" y="582304"/>
                    </a:cubicBezTo>
                    <a:cubicBezTo>
                      <a:pt x="927331" y="582304"/>
                      <a:pt x="1013212" y="596216"/>
                      <a:pt x="1093700" y="622273"/>
                    </a:cubicBezTo>
                    <a:cubicBezTo>
                      <a:pt x="1214891" y="260394"/>
                      <a:pt x="1556832" y="0"/>
                      <a:pt x="195959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100000">
                    <a:srgbClr val="00B0F0"/>
                  </a:gs>
                </a:gsLst>
              </a:gradFill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31750" h="1905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Oval 5"/>
              <p:cNvSpPr/>
              <p:nvPr/>
            </p:nvSpPr>
            <p:spPr>
              <a:xfrm>
                <a:off x="2079285" y="3624980"/>
                <a:ext cx="610454" cy="384753"/>
              </a:xfrm>
              <a:custGeom>
                <a:avLst/>
                <a:gdLst/>
                <a:ahLst/>
                <a:cxnLst/>
                <a:rect l="l" t="t" r="r" b="b"/>
                <a:pathLst>
                  <a:path w="3989696" h="2514600">
                    <a:moveTo>
                      <a:pt x="1959592" y="0"/>
                    </a:moveTo>
                    <a:cubicBezTo>
                      <a:pt x="2455337" y="0"/>
                      <a:pt x="2858939" y="394508"/>
                      <a:pt x="2872595" y="886735"/>
                    </a:cubicBezTo>
                    <a:cubicBezTo>
                      <a:pt x="2959616" y="854984"/>
                      <a:pt x="3053596" y="838200"/>
                      <a:pt x="3151496" y="838200"/>
                    </a:cubicBezTo>
                    <a:cubicBezTo>
                      <a:pt x="3614421" y="838200"/>
                      <a:pt x="3989696" y="1213475"/>
                      <a:pt x="3989696" y="1676400"/>
                    </a:cubicBezTo>
                    <a:cubicBezTo>
                      <a:pt x="3989696" y="2139325"/>
                      <a:pt x="3614421" y="2514600"/>
                      <a:pt x="3151496" y="2514600"/>
                    </a:cubicBezTo>
                    <a:cubicBezTo>
                      <a:pt x="2854124" y="2514600"/>
                      <a:pt x="2592920" y="2359744"/>
                      <a:pt x="2447111" y="2124422"/>
                    </a:cubicBezTo>
                    <a:cubicBezTo>
                      <a:pt x="2363741" y="2161251"/>
                      <a:pt x="2271492" y="2181367"/>
                      <a:pt x="2174544" y="2181367"/>
                    </a:cubicBezTo>
                    <a:cubicBezTo>
                      <a:pt x="1912810" y="2181367"/>
                      <a:pt x="1685321" y="2034746"/>
                      <a:pt x="1571595" y="1818502"/>
                    </a:cubicBezTo>
                    <a:cubicBezTo>
                      <a:pt x="1433053" y="2081482"/>
                      <a:pt x="1156323" y="2258704"/>
                      <a:pt x="838200" y="2258704"/>
                    </a:cubicBezTo>
                    <a:cubicBezTo>
                      <a:pt x="375275" y="2258704"/>
                      <a:pt x="0" y="1883429"/>
                      <a:pt x="0" y="1420504"/>
                    </a:cubicBezTo>
                    <a:cubicBezTo>
                      <a:pt x="0" y="957579"/>
                      <a:pt x="375275" y="582304"/>
                      <a:pt x="838200" y="582304"/>
                    </a:cubicBezTo>
                    <a:cubicBezTo>
                      <a:pt x="927331" y="582304"/>
                      <a:pt x="1013212" y="596216"/>
                      <a:pt x="1093700" y="622273"/>
                    </a:cubicBezTo>
                    <a:cubicBezTo>
                      <a:pt x="1214891" y="260394"/>
                      <a:pt x="1556832" y="0"/>
                      <a:pt x="195959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100000">
                    <a:srgbClr val="00B0F0"/>
                  </a:gs>
                </a:gsLst>
              </a:gradFill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31750" h="1905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059" name="Group 2058"/>
          <p:cNvGrpSpPr/>
          <p:nvPr/>
        </p:nvGrpSpPr>
        <p:grpSpPr>
          <a:xfrm>
            <a:off x="4004763" y="2932804"/>
            <a:ext cx="1096677" cy="1096677"/>
            <a:chOff x="3609943" y="2886078"/>
            <a:chExt cx="1096677" cy="1096677"/>
          </a:xfrm>
        </p:grpSpPr>
        <p:grpSp>
          <p:nvGrpSpPr>
            <p:cNvPr id="199" name="Group 198"/>
            <p:cNvGrpSpPr>
              <a:grpSpLocks noChangeAspect="1"/>
            </p:cNvGrpSpPr>
            <p:nvPr/>
          </p:nvGrpSpPr>
          <p:grpSpPr>
            <a:xfrm>
              <a:off x="3609943" y="2886078"/>
              <a:ext cx="1096677" cy="1096677"/>
              <a:chOff x="381000" y="2438400"/>
              <a:chExt cx="3048000" cy="3048000"/>
            </a:xfrm>
          </p:grpSpPr>
          <p:sp>
            <p:nvSpPr>
              <p:cNvPr id="205" name="16-Point Star 204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6" name="Oval 205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Oval 206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1" name="Oval 5"/>
            <p:cNvSpPr/>
            <p:nvPr/>
          </p:nvSpPr>
          <p:spPr>
            <a:xfrm rot="306251">
              <a:off x="3896736" y="3302390"/>
              <a:ext cx="733416" cy="4622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9" name="Group 208"/>
          <p:cNvGrpSpPr/>
          <p:nvPr/>
        </p:nvGrpSpPr>
        <p:grpSpPr>
          <a:xfrm>
            <a:off x="5826271" y="2932804"/>
            <a:ext cx="1096677" cy="1096677"/>
            <a:chOff x="3609943" y="2886078"/>
            <a:chExt cx="1096677" cy="1096677"/>
          </a:xfrm>
        </p:grpSpPr>
        <p:grpSp>
          <p:nvGrpSpPr>
            <p:cNvPr id="210" name="Group 209"/>
            <p:cNvGrpSpPr>
              <a:grpSpLocks noChangeAspect="1"/>
            </p:cNvGrpSpPr>
            <p:nvPr/>
          </p:nvGrpSpPr>
          <p:grpSpPr>
            <a:xfrm>
              <a:off x="3609943" y="2886078"/>
              <a:ext cx="1096677" cy="1096677"/>
              <a:chOff x="381000" y="2438400"/>
              <a:chExt cx="3048000" cy="3048000"/>
            </a:xfrm>
          </p:grpSpPr>
          <p:sp>
            <p:nvSpPr>
              <p:cNvPr id="212" name="16-Point Star 211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Oval 212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Oval 213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1" name="Oval 5"/>
            <p:cNvSpPr/>
            <p:nvPr/>
          </p:nvSpPr>
          <p:spPr>
            <a:xfrm rot="306251">
              <a:off x="4117091" y="3424179"/>
              <a:ext cx="552587" cy="348281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60" name="Group 2059"/>
          <p:cNvGrpSpPr/>
          <p:nvPr/>
        </p:nvGrpSpPr>
        <p:grpSpPr>
          <a:xfrm>
            <a:off x="537242" y="4726839"/>
            <a:ext cx="1123967" cy="1343109"/>
            <a:chOff x="2974958" y="4781467"/>
            <a:chExt cx="1123967" cy="1343109"/>
          </a:xfrm>
        </p:grpSpPr>
        <p:sp>
          <p:nvSpPr>
            <p:cNvPr id="216" name="Oval 5"/>
            <p:cNvSpPr/>
            <p:nvPr/>
          </p:nvSpPr>
          <p:spPr>
            <a:xfrm rot="306251">
              <a:off x="3204926" y="4958699"/>
              <a:ext cx="840066" cy="529471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Oval 5"/>
            <p:cNvSpPr/>
            <p:nvPr/>
          </p:nvSpPr>
          <p:spPr>
            <a:xfrm>
              <a:off x="3024391" y="4781467"/>
              <a:ext cx="961882" cy="606248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Oval 5"/>
            <p:cNvSpPr/>
            <p:nvPr/>
          </p:nvSpPr>
          <p:spPr>
            <a:xfrm>
              <a:off x="3488471" y="4808929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Oval 5"/>
            <p:cNvSpPr/>
            <p:nvPr/>
          </p:nvSpPr>
          <p:spPr>
            <a:xfrm>
              <a:off x="2974958" y="5139736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TextBox 228"/>
            <p:cNvSpPr txBox="1"/>
            <p:nvPr/>
          </p:nvSpPr>
          <p:spPr>
            <a:xfrm>
              <a:off x="2986088" y="5438776"/>
              <a:ext cx="3545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*</a:t>
              </a:r>
              <a:endParaRPr lang="en-US" sz="3600" dirty="0"/>
            </a:p>
          </p:txBody>
        </p:sp>
        <p:sp>
          <p:nvSpPr>
            <p:cNvPr id="230" name="TextBox 229"/>
            <p:cNvSpPr txBox="1"/>
            <p:nvPr/>
          </p:nvSpPr>
          <p:spPr>
            <a:xfrm>
              <a:off x="3231303" y="5438776"/>
              <a:ext cx="3545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*</a:t>
              </a:r>
              <a:endParaRPr lang="en-US" sz="3600" dirty="0"/>
            </a:p>
          </p:txBody>
        </p:sp>
        <p:sp>
          <p:nvSpPr>
            <p:cNvPr id="231" name="TextBox 230"/>
            <p:cNvSpPr txBox="1"/>
            <p:nvPr/>
          </p:nvSpPr>
          <p:spPr>
            <a:xfrm>
              <a:off x="3483992" y="5360688"/>
              <a:ext cx="3545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*</a:t>
              </a:r>
              <a:endParaRPr lang="en-US" sz="3600" dirty="0"/>
            </a:p>
          </p:txBody>
        </p:sp>
        <p:sp>
          <p:nvSpPr>
            <p:cNvPr id="232" name="TextBox 231"/>
            <p:cNvSpPr txBox="1"/>
            <p:nvPr/>
          </p:nvSpPr>
          <p:spPr>
            <a:xfrm>
              <a:off x="3698304" y="5478245"/>
              <a:ext cx="3545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*</a:t>
              </a:r>
              <a:endParaRPr lang="en-US" sz="3600" dirty="0"/>
            </a:p>
          </p:txBody>
        </p:sp>
      </p:grpSp>
      <p:grpSp>
        <p:nvGrpSpPr>
          <p:cNvPr id="238" name="Group 237"/>
          <p:cNvGrpSpPr/>
          <p:nvPr/>
        </p:nvGrpSpPr>
        <p:grpSpPr>
          <a:xfrm>
            <a:off x="2333288" y="4724400"/>
            <a:ext cx="1013008" cy="1270714"/>
            <a:chOff x="2202837" y="1251115"/>
            <a:chExt cx="1013008" cy="1270714"/>
          </a:xfrm>
        </p:grpSpPr>
        <p:grpSp>
          <p:nvGrpSpPr>
            <p:cNvPr id="239" name="Group 238"/>
            <p:cNvGrpSpPr/>
            <p:nvPr/>
          </p:nvGrpSpPr>
          <p:grpSpPr>
            <a:xfrm>
              <a:off x="2202837" y="1251115"/>
              <a:ext cx="908377" cy="908377"/>
              <a:chOff x="381000" y="2438400"/>
              <a:chExt cx="3048000" cy="3048000"/>
            </a:xfrm>
          </p:grpSpPr>
          <p:sp>
            <p:nvSpPr>
              <p:cNvPr id="244" name="16-Point Star 243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5" name="Oval 244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6" name="Oval 245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40" name="Oval 5"/>
            <p:cNvSpPr/>
            <p:nvPr/>
          </p:nvSpPr>
          <p:spPr>
            <a:xfrm>
              <a:off x="2433678" y="1455029"/>
              <a:ext cx="782167" cy="492978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TextBox 240"/>
            <p:cNvSpPr txBox="1"/>
            <p:nvPr/>
          </p:nvSpPr>
          <p:spPr>
            <a:xfrm>
              <a:off x="2383554" y="1875498"/>
              <a:ext cx="3545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*</a:t>
              </a:r>
              <a:endParaRPr lang="en-US" sz="3600" dirty="0"/>
            </a:p>
          </p:txBody>
        </p:sp>
        <p:sp>
          <p:nvSpPr>
            <p:cNvPr id="242" name="TextBox 241"/>
            <p:cNvSpPr txBox="1"/>
            <p:nvPr/>
          </p:nvSpPr>
          <p:spPr>
            <a:xfrm>
              <a:off x="2648522" y="1817384"/>
              <a:ext cx="3545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*</a:t>
              </a:r>
              <a:endParaRPr lang="en-US" sz="3600" dirty="0"/>
            </a:p>
          </p:txBody>
        </p:sp>
      </p:grpSp>
      <p:pic>
        <p:nvPicPr>
          <p:cNvPr id="119" name="Picture 118" descr="E:\websites\slidehunter\2012beew\psd\logo2012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0" y="5943600"/>
            <a:ext cx="1790700" cy="518361"/>
          </a:xfrm>
          <a:prstGeom prst="rect">
            <a:avLst/>
          </a:prstGeom>
          <a:noFill/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6358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162</Words>
  <Application>Microsoft Office PowerPoint</Application>
  <PresentationFormat>On-screen Show (4:3)</PresentationFormat>
  <Paragraphs>89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Weather Forecast Template(°F) </vt:lpstr>
      <vt:lpstr>Weather Forecast Template(°C) </vt:lpstr>
      <vt:lpstr>Single Day Weather Report</vt:lpstr>
      <vt:lpstr>Weather Icons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SlideHunter</dc:creator>
  <cp:lastModifiedBy>Chadziutko, Brittany</cp:lastModifiedBy>
  <cp:revision>30</cp:revision>
  <dcterms:created xsi:type="dcterms:W3CDTF">2013-06-14T13:59:52Z</dcterms:created>
  <dcterms:modified xsi:type="dcterms:W3CDTF">2017-03-13T20:24:20Z</dcterms:modified>
</cp:coreProperties>
</file>