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3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9" r:id="rId13"/>
    <p:sldId id="268" r:id="rId14"/>
    <p:sldId id="257" r:id="rId15"/>
    <p:sldId id="264" r:id="rId1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CB0"/>
    <a:srgbClr val="157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69" d="100"/>
          <a:sy n="6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BC35-4F66-487D-A262-B399B8239A8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6A9C-F024-4289-AA9B-CF18DEBC5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55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BC35-4F66-487D-A262-B399B8239A8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6A9C-F024-4289-AA9B-CF18DEBC5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6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BC35-4F66-487D-A262-B399B8239A8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6A9C-F024-4289-AA9B-CF18DEBC5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98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311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714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767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007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362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6830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0090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60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BC35-4F66-487D-A262-B399B8239A8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6A9C-F024-4289-AA9B-CF18DEBC5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438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910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5972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21675-CBE5-4F6F-92FB-6B37987F5A0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0F52-EE17-4FA9-8956-FB62BE02BB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129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BC35-4F66-487D-A262-B399B8239A8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6A9C-F024-4289-AA9B-CF18DEBC5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1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BC35-4F66-487D-A262-B399B8239A8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6A9C-F024-4289-AA9B-CF18DEBC5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7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BC35-4F66-487D-A262-B399B8239A8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6A9C-F024-4289-AA9B-CF18DEBC5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8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BC35-4F66-487D-A262-B399B8239A8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6A9C-F024-4289-AA9B-CF18DEBC5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0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BC35-4F66-487D-A262-B399B8239A8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6A9C-F024-4289-AA9B-CF18DEBC5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7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BC35-4F66-487D-A262-B399B8239A8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6A9C-F024-4289-AA9B-CF18DEBC5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9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FBC35-4F66-487D-A262-B399B8239A8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E6A9C-F024-4289-AA9B-CF18DEBC5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2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FBC35-4F66-487D-A262-B399B8239A8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E6A9C-F024-4289-AA9B-CF18DEBC5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6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21675-CBE5-4F6F-92FB-6B37987F5A00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3/23/2017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A0F52-EE17-4FA9-8956-FB62BE02BB3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5467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slidehunter.com/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3.bp.blogspot.com/-L_9zg3j6WDQ/UnMBzjcN2DI/AAAAAAAAAns/aum1DUXe5os/s1600/logo_tx_canal7_cuadrad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83058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254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5C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El pronóstico de Madrid, </a:t>
            </a:r>
            <a:r>
              <a:rPr lang="en-US" sz="2800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Espa</a:t>
            </a:r>
            <a:r>
              <a:rPr lang="en-US" sz="28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ñ</a:t>
            </a:r>
            <a:r>
              <a:rPr lang="en-US" sz="2800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a</a:t>
            </a:r>
            <a:endParaRPr lang="en-US" sz="2800" dirty="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04867"/>
            <a:ext cx="8382000" cy="695356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70C0"/>
              </a:gs>
            </a:gsLst>
            <a:lin ang="16200000" scaled="1"/>
            <a:tileRect/>
          </a:gra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3201" y="134109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Lunes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78356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75712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73068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70424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367780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565644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69411" y="1341098"/>
            <a:ext cx="106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Martes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00502" y="1341098"/>
            <a:ext cx="135056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Mi</a:t>
            </a:r>
            <a:r>
              <a:rPr lang="en-US" sz="17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</a:t>
            </a:r>
            <a:r>
              <a:rPr lang="en-US" sz="17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rcoles</a:t>
            </a:r>
            <a:endParaRPr lang="en-US" sz="17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9771" y="1341098"/>
            <a:ext cx="1064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Jueves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71698" y="1343560"/>
            <a:ext cx="116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Viernes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65516" y="134356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bado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27903" y="1341098"/>
            <a:ext cx="1287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Domingo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Gill Sans MT Condensed" pitchFamily="34" charset="0"/>
              </a:rPr>
              <a:t>SOLEADO</a:t>
            </a:r>
            <a:endParaRPr lang="en-US" sz="2400" dirty="0">
              <a:latin typeface="Gill Sans MT Condense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78356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SOLEADO Y NUBLADO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75712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NUBLADO Y FRIO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73068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BRUMOSO CON TORMENTAS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70424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LLUVIOSO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67780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SOLEADO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565644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chemeClr val="tx1"/>
                </a:solidFill>
                <a:latin typeface="Gill Sans MT Condensed" pitchFamily="34" charset="0"/>
              </a:rPr>
              <a:t>SOLEADO</a:t>
            </a:r>
            <a:endParaRPr lang="en-US" sz="2400" dirty="0">
              <a:solidFill>
                <a:schemeClr val="tx1"/>
              </a:solidFill>
              <a:latin typeface="Gill Sans MT Condensed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000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77°F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78356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67°F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75712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55°F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973068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51°F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70424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52°F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67780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61°F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65644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64°F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1000" y="5486401"/>
            <a:ext cx="1197356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44°F</a:t>
            </a:r>
            <a:endParaRPr lang="en-US" sz="2800" dirty="0"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78356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38°F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775712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34°F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73068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36°F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70424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40°F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67780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35°F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565644" y="5486401"/>
            <a:ext cx="1197356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40°F</a:t>
            </a:r>
            <a:endParaRPr lang="en-US" sz="1600" dirty="0">
              <a:latin typeface="Arial Black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010016" y="2043278"/>
            <a:ext cx="1123967" cy="1172254"/>
            <a:chOff x="413681" y="2061870"/>
            <a:chExt cx="1123967" cy="1172254"/>
          </a:xfrm>
        </p:grpSpPr>
        <p:sp>
          <p:nvSpPr>
            <p:cNvPr id="55" name="Oval 5"/>
            <p:cNvSpPr/>
            <p:nvPr/>
          </p:nvSpPr>
          <p:spPr>
            <a:xfrm rot="306251">
              <a:off x="643649" y="2239102"/>
              <a:ext cx="840066" cy="52947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"/>
            <p:cNvSpPr/>
            <p:nvPr/>
          </p:nvSpPr>
          <p:spPr>
            <a:xfrm>
              <a:off x="463114" y="2061870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>
              <a:spLocks noChangeAspect="1"/>
            </p:cNvSpPr>
            <p:nvPr/>
          </p:nvSpPr>
          <p:spPr bwMode="auto">
            <a:xfrm rot="20477190" flipV="1">
              <a:off x="927031" y="29917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Freeform 57"/>
            <p:cNvSpPr>
              <a:spLocks noChangeAspect="1"/>
            </p:cNvSpPr>
            <p:nvPr/>
          </p:nvSpPr>
          <p:spPr bwMode="auto">
            <a:xfrm rot="20477190" flipV="1">
              <a:off x="1031976" y="30853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Freeform 58"/>
            <p:cNvSpPr>
              <a:spLocks noChangeAspect="1"/>
            </p:cNvSpPr>
            <p:nvPr/>
          </p:nvSpPr>
          <p:spPr bwMode="auto">
            <a:xfrm rot="20477190" flipV="1">
              <a:off x="1061222" y="29462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Freeform 59"/>
            <p:cNvSpPr>
              <a:spLocks noChangeAspect="1"/>
            </p:cNvSpPr>
            <p:nvPr/>
          </p:nvSpPr>
          <p:spPr bwMode="auto">
            <a:xfrm rot="20477190" flipV="1">
              <a:off x="806996" y="305492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Freeform 60"/>
            <p:cNvSpPr>
              <a:spLocks noChangeAspect="1"/>
            </p:cNvSpPr>
            <p:nvPr/>
          </p:nvSpPr>
          <p:spPr bwMode="auto">
            <a:xfrm rot="20477190" flipV="1">
              <a:off x="1170148" y="29377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Freeform 61"/>
            <p:cNvSpPr>
              <a:spLocks noChangeAspect="1"/>
            </p:cNvSpPr>
            <p:nvPr/>
          </p:nvSpPr>
          <p:spPr bwMode="auto">
            <a:xfrm rot="20477190" flipV="1">
              <a:off x="804497" y="2888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Freeform 62"/>
            <p:cNvSpPr>
              <a:spLocks noChangeAspect="1"/>
            </p:cNvSpPr>
            <p:nvPr/>
          </p:nvSpPr>
          <p:spPr bwMode="auto">
            <a:xfrm rot="20477190" flipV="1">
              <a:off x="943744" y="2811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>
              <a:off x="1144625" y="2379394"/>
              <a:ext cx="154362" cy="351132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5"/>
            <p:cNvSpPr/>
            <p:nvPr/>
          </p:nvSpPr>
          <p:spPr>
            <a:xfrm>
              <a:off x="927194" y="2089332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5"/>
            <p:cNvSpPr/>
            <p:nvPr/>
          </p:nvSpPr>
          <p:spPr>
            <a:xfrm>
              <a:off x="413681" y="2420139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94340" y="2517015"/>
              <a:ext cx="132854" cy="302207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252260" y="2028379"/>
            <a:ext cx="1081103" cy="1065809"/>
            <a:chOff x="4283326" y="1399696"/>
            <a:chExt cx="1081103" cy="1065809"/>
          </a:xfrm>
        </p:grpSpPr>
        <p:grpSp>
          <p:nvGrpSpPr>
            <p:cNvPr id="80" name="Group 79"/>
            <p:cNvGrpSpPr/>
            <p:nvPr/>
          </p:nvGrpSpPr>
          <p:grpSpPr>
            <a:xfrm>
              <a:off x="4343400" y="1439553"/>
              <a:ext cx="908377" cy="908377"/>
              <a:chOff x="381000" y="2438400"/>
              <a:chExt cx="3048000" cy="3048000"/>
            </a:xfrm>
          </p:grpSpPr>
          <p:sp>
            <p:nvSpPr>
              <p:cNvPr id="92" name="16-Point Star 9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4676247" y="2136755"/>
              <a:ext cx="439274" cy="328750"/>
              <a:chOff x="1012089" y="4407504"/>
              <a:chExt cx="439274" cy="328750"/>
            </a:xfrm>
          </p:grpSpPr>
          <p:sp>
            <p:nvSpPr>
              <p:cNvPr id="85" name="Freeform 84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7" name="Freeform 86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Freeform 89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1" name="Freeform 90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2852685" y="2231299"/>
            <a:ext cx="1123967" cy="743022"/>
            <a:chOff x="5299060" y="1361836"/>
            <a:chExt cx="1123967" cy="743022"/>
          </a:xfrm>
        </p:grpSpPr>
        <p:sp>
          <p:nvSpPr>
            <p:cNvPr id="96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1679543" y="2055244"/>
            <a:ext cx="1096677" cy="1096677"/>
            <a:chOff x="3609943" y="2886078"/>
            <a:chExt cx="1096677" cy="1096677"/>
          </a:xfrm>
        </p:grpSpPr>
        <p:grpSp>
          <p:nvGrpSpPr>
            <p:cNvPr id="100" name="Group 99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02" name="16-Point Star 10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710133" y="2183523"/>
            <a:ext cx="908377" cy="908377"/>
            <a:chOff x="381000" y="2438400"/>
            <a:chExt cx="3048000" cy="3048000"/>
          </a:xfrm>
        </p:grpSpPr>
        <p:sp>
          <p:nvSpPr>
            <p:cNvPr id="106" name="16-Point Star 105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471737" y="2183524"/>
            <a:ext cx="908377" cy="908377"/>
            <a:chOff x="381000" y="2438400"/>
            <a:chExt cx="3048000" cy="3048000"/>
          </a:xfrm>
        </p:grpSpPr>
        <p:sp>
          <p:nvSpPr>
            <p:cNvPr id="110" name="16-Point Star 109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93201" y="2154247"/>
            <a:ext cx="908377" cy="908377"/>
            <a:chOff x="381000" y="2438400"/>
            <a:chExt cx="3048000" cy="3048000"/>
          </a:xfrm>
        </p:grpSpPr>
        <p:sp>
          <p:nvSpPr>
            <p:cNvPr id="114" name="16-Point Star 113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4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5C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El </a:t>
            </a:r>
            <a:r>
              <a:rPr lang="en-US" sz="2800" dirty="0" err="1" smtClean="0">
                <a:solidFill>
                  <a:schemeClr val="bg2"/>
                </a:solidFill>
                <a:latin typeface="Arial Black" panose="020B0A04020102020204" pitchFamily="34" charset="0"/>
              </a:rPr>
              <a:t>pronóstico</a:t>
            </a:r>
            <a:r>
              <a:rPr lang="en-US" sz="2800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de Santiago, Chile </a:t>
            </a:r>
            <a:endParaRPr lang="en-US" sz="2800" dirty="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04867"/>
            <a:ext cx="8382000" cy="695356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70C0"/>
              </a:gs>
            </a:gsLst>
            <a:lin ang="16200000" scaled="1"/>
            <a:tileRect/>
          </a:gra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3201" y="134109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Lunes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78356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75712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73068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70424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367780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565644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69411" y="1341098"/>
            <a:ext cx="106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Martes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00502" y="1341098"/>
            <a:ext cx="135056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Mi</a:t>
            </a:r>
            <a:r>
              <a:rPr lang="en-US" sz="17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</a:t>
            </a:r>
            <a:r>
              <a:rPr lang="en-US" sz="17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rcoles</a:t>
            </a:r>
            <a:endParaRPr lang="en-US" sz="17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9771" y="1341098"/>
            <a:ext cx="1064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Jueves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71698" y="1343560"/>
            <a:ext cx="116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Viernes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65516" y="134356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bado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27903" y="1341098"/>
            <a:ext cx="1287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Domingo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>
                <a:solidFill>
                  <a:prstClr val="black"/>
                </a:solidFill>
                <a:latin typeface="Gill Sans MT Condensed" pitchFamily="34" charset="0"/>
              </a:rPr>
              <a:t>SOLEADO Y NUBLADO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78356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SOLEADO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75712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NUBLADO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73068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SOLEADO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70424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LLUVIOSO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67780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SOLEADO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565644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chemeClr val="tx1"/>
                </a:solidFill>
                <a:latin typeface="Gill Sans MT Condensed" pitchFamily="34" charset="0"/>
              </a:rPr>
              <a:t>SOLEADO</a:t>
            </a:r>
            <a:endParaRPr lang="en-US" sz="2400" dirty="0">
              <a:solidFill>
                <a:schemeClr val="tx1"/>
              </a:solidFill>
              <a:latin typeface="Gill Sans MT Condensed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000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79°F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78356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77°F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75712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75°F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973068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71°F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70424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82°F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67780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81°F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65644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74°F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1000" y="5486401"/>
            <a:ext cx="1197356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53°F</a:t>
            </a:r>
            <a:endParaRPr lang="en-US" sz="2800" dirty="0"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78356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48°F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775712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</a:t>
            </a:r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73068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46°F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70424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50°F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67780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55°F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565644" y="5486401"/>
            <a:ext cx="1197356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50°F</a:t>
            </a:r>
            <a:endParaRPr lang="en-US" sz="1600" dirty="0">
              <a:latin typeface="Arial Black" pitchFamily="34" charset="0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5252260" y="2028379"/>
            <a:ext cx="1081103" cy="1065809"/>
            <a:chOff x="4283326" y="1399696"/>
            <a:chExt cx="1081103" cy="1065809"/>
          </a:xfrm>
        </p:grpSpPr>
        <p:grpSp>
          <p:nvGrpSpPr>
            <p:cNvPr id="80" name="Group 79"/>
            <p:cNvGrpSpPr/>
            <p:nvPr/>
          </p:nvGrpSpPr>
          <p:grpSpPr>
            <a:xfrm>
              <a:off x="4343400" y="1439553"/>
              <a:ext cx="908377" cy="908377"/>
              <a:chOff x="381000" y="2438400"/>
              <a:chExt cx="3048000" cy="3048000"/>
            </a:xfrm>
          </p:grpSpPr>
          <p:sp>
            <p:nvSpPr>
              <p:cNvPr id="92" name="16-Point Star 9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4676247" y="2136755"/>
              <a:ext cx="439274" cy="328750"/>
              <a:chOff x="1012089" y="4407504"/>
              <a:chExt cx="439274" cy="328750"/>
            </a:xfrm>
          </p:grpSpPr>
          <p:sp>
            <p:nvSpPr>
              <p:cNvPr id="85" name="Freeform 84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7" name="Freeform 86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Freeform 89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1" name="Freeform 90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2852685" y="2231299"/>
            <a:ext cx="1123967" cy="743022"/>
            <a:chOff x="5299060" y="1361836"/>
            <a:chExt cx="1123967" cy="743022"/>
          </a:xfrm>
        </p:grpSpPr>
        <p:sp>
          <p:nvSpPr>
            <p:cNvPr id="96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431339" y="2041229"/>
            <a:ext cx="1096677" cy="1096677"/>
            <a:chOff x="3609943" y="2886078"/>
            <a:chExt cx="1096677" cy="1096677"/>
          </a:xfrm>
        </p:grpSpPr>
        <p:grpSp>
          <p:nvGrpSpPr>
            <p:cNvPr id="100" name="Group 99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02" name="16-Point Star 10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710133" y="2183523"/>
            <a:ext cx="908377" cy="908377"/>
            <a:chOff x="381000" y="2438400"/>
            <a:chExt cx="3048000" cy="3048000"/>
          </a:xfrm>
        </p:grpSpPr>
        <p:sp>
          <p:nvSpPr>
            <p:cNvPr id="106" name="16-Point Star 105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471737" y="2183524"/>
            <a:ext cx="908377" cy="908377"/>
            <a:chOff x="381000" y="2438400"/>
            <a:chExt cx="3048000" cy="3048000"/>
          </a:xfrm>
        </p:grpSpPr>
        <p:sp>
          <p:nvSpPr>
            <p:cNvPr id="110" name="16-Point Star 109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649311" y="2221432"/>
            <a:ext cx="908377" cy="908377"/>
            <a:chOff x="381000" y="2438400"/>
            <a:chExt cx="3048000" cy="3048000"/>
          </a:xfrm>
        </p:grpSpPr>
        <p:sp>
          <p:nvSpPr>
            <p:cNvPr id="114" name="16-Point Star 113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4117811" y="2159266"/>
            <a:ext cx="908377" cy="908377"/>
            <a:chOff x="381000" y="2438400"/>
            <a:chExt cx="3048000" cy="3048000"/>
          </a:xfrm>
        </p:grpSpPr>
        <p:sp>
          <p:nvSpPr>
            <p:cNvPr id="116" name="16-Point Star 115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6888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ICONS BEYOND THIS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264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5C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El pronóstico del tiempo (°F) </a:t>
            </a:r>
            <a:endParaRPr lang="en-US" sz="3600" dirty="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04867"/>
            <a:ext cx="8382000" cy="695356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70C0"/>
              </a:gs>
            </a:gsLst>
            <a:lin ang="16200000" scaled="1"/>
            <a:tileRect/>
          </a:gra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3201" y="134109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Lunes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78356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75712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73068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70424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367780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565644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69411" y="1341098"/>
            <a:ext cx="106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Martes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00502" y="1341098"/>
            <a:ext cx="135056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Mi</a:t>
            </a:r>
            <a:r>
              <a:rPr lang="en-US" sz="17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</a:t>
            </a:r>
            <a:r>
              <a:rPr lang="en-US" sz="17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rcoles</a:t>
            </a:r>
            <a:endParaRPr lang="en-US" sz="17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9771" y="1341098"/>
            <a:ext cx="1064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Jueves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71698" y="1343560"/>
            <a:ext cx="116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Viernes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65516" y="134356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bado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27903" y="1341098"/>
            <a:ext cx="1287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Domingo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Gill Sans MT Condensed" pitchFamily="34" charset="0"/>
              </a:rPr>
              <a:t>THUNDER, HEAVY RAIN</a:t>
            </a:r>
            <a:endParaRPr lang="en-US" sz="2400" dirty="0">
              <a:latin typeface="Gill Sans MT Condense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78356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>
                <a:solidFill>
                  <a:prstClr val="black"/>
                </a:solidFill>
                <a:latin typeface="Gill Sans MT Condensed" pitchFamily="34" charset="0"/>
              </a:rPr>
              <a:t>SUNNY, </a:t>
            </a:r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LIGHT SNOW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75712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CLOUDY, LIGHT RAIN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73068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HEAVY CLOUD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70424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FEW CLOUDS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67780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CLOUDY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565644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>
                <a:solidFill>
                  <a:schemeClr val="tx1"/>
                </a:solidFill>
                <a:latin typeface="Gill Sans MT Condensed" pitchFamily="34" charset="0"/>
              </a:rPr>
              <a:t>SUNNY, WARMER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000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63°F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78356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65°F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75712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64°F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973068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69°F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70424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71°F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67780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72°F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65644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70°F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1000" y="5486401"/>
            <a:ext cx="1197356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41°F</a:t>
            </a:r>
            <a:endParaRPr lang="en-US" sz="2800" dirty="0"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78356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42°F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775712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43°F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73068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40°F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70424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42°F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67780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39°F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565644" y="5486401"/>
            <a:ext cx="1197356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65°F</a:t>
            </a:r>
            <a:endParaRPr lang="en-US" sz="1600" dirty="0">
              <a:latin typeface="Arial Black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13681" y="2061870"/>
            <a:ext cx="1123967" cy="1172254"/>
            <a:chOff x="413681" y="2061870"/>
            <a:chExt cx="1123967" cy="1172254"/>
          </a:xfrm>
        </p:grpSpPr>
        <p:sp>
          <p:nvSpPr>
            <p:cNvPr id="55" name="Oval 5"/>
            <p:cNvSpPr/>
            <p:nvPr/>
          </p:nvSpPr>
          <p:spPr>
            <a:xfrm rot="306251">
              <a:off x="643649" y="2239102"/>
              <a:ext cx="840066" cy="52947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"/>
            <p:cNvSpPr/>
            <p:nvPr/>
          </p:nvSpPr>
          <p:spPr>
            <a:xfrm>
              <a:off x="463114" y="2061870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>
              <a:spLocks noChangeAspect="1"/>
            </p:cNvSpPr>
            <p:nvPr/>
          </p:nvSpPr>
          <p:spPr bwMode="auto">
            <a:xfrm rot="20477190" flipV="1">
              <a:off x="927031" y="29917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Freeform 57"/>
            <p:cNvSpPr>
              <a:spLocks noChangeAspect="1"/>
            </p:cNvSpPr>
            <p:nvPr/>
          </p:nvSpPr>
          <p:spPr bwMode="auto">
            <a:xfrm rot="20477190" flipV="1">
              <a:off x="1031976" y="30853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Freeform 58"/>
            <p:cNvSpPr>
              <a:spLocks noChangeAspect="1"/>
            </p:cNvSpPr>
            <p:nvPr/>
          </p:nvSpPr>
          <p:spPr bwMode="auto">
            <a:xfrm rot="20477190" flipV="1">
              <a:off x="1061222" y="29462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Freeform 59"/>
            <p:cNvSpPr>
              <a:spLocks noChangeAspect="1"/>
            </p:cNvSpPr>
            <p:nvPr/>
          </p:nvSpPr>
          <p:spPr bwMode="auto">
            <a:xfrm rot="20477190" flipV="1">
              <a:off x="806996" y="305492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Freeform 60"/>
            <p:cNvSpPr>
              <a:spLocks noChangeAspect="1"/>
            </p:cNvSpPr>
            <p:nvPr/>
          </p:nvSpPr>
          <p:spPr bwMode="auto">
            <a:xfrm rot="20477190" flipV="1">
              <a:off x="1170148" y="29377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Freeform 61"/>
            <p:cNvSpPr>
              <a:spLocks noChangeAspect="1"/>
            </p:cNvSpPr>
            <p:nvPr/>
          </p:nvSpPr>
          <p:spPr bwMode="auto">
            <a:xfrm rot="20477190" flipV="1">
              <a:off x="804497" y="2888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Freeform 62"/>
            <p:cNvSpPr>
              <a:spLocks noChangeAspect="1"/>
            </p:cNvSpPr>
            <p:nvPr/>
          </p:nvSpPr>
          <p:spPr bwMode="auto">
            <a:xfrm rot="20477190" flipV="1">
              <a:off x="943744" y="2811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>
              <a:off x="1144625" y="2379394"/>
              <a:ext cx="154362" cy="351132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5"/>
            <p:cNvSpPr/>
            <p:nvPr/>
          </p:nvSpPr>
          <p:spPr>
            <a:xfrm>
              <a:off x="927194" y="2089332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5"/>
            <p:cNvSpPr/>
            <p:nvPr/>
          </p:nvSpPr>
          <p:spPr>
            <a:xfrm>
              <a:off x="413681" y="2420139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94340" y="2517015"/>
              <a:ext cx="132854" cy="302207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612328" y="1997555"/>
            <a:ext cx="1102624" cy="1313829"/>
            <a:chOff x="2202837" y="1251115"/>
            <a:chExt cx="1102624" cy="1313829"/>
          </a:xfrm>
        </p:grpSpPr>
        <p:grpSp>
          <p:nvGrpSpPr>
            <p:cNvPr id="71" name="Group 70"/>
            <p:cNvGrpSpPr/>
            <p:nvPr/>
          </p:nvGrpSpPr>
          <p:grpSpPr>
            <a:xfrm>
              <a:off x="2202837" y="1251115"/>
              <a:ext cx="908377" cy="908377"/>
              <a:chOff x="381000" y="2438400"/>
              <a:chExt cx="3048000" cy="3048000"/>
            </a:xfrm>
          </p:grpSpPr>
          <p:sp>
            <p:nvSpPr>
              <p:cNvPr id="76" name="16-Point Star 75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Oval 5"/>
            <p:cNvSpPr/>
            <p:nvPr/>
          </p:nvSpPr>
          <p:spPr>
            <a:xfrm>
              <a:off x="2467601" y="1473674"/>
              <a:ext cx="837860" cy="528080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417477" y="1894143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625846" y="1790870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775642" y="1918613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*</a:t>
              </a:r>
              <a:endParaRPr lang="en-US" sz="3600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842600" y="2037880"/>
            <a:ext cx="1081103" cy="1065809"/>
            <a:chOff x="4283326" y="1399696"/>
            <a:chExt cx="1081103" cy="1065809"/>
          </a:xfrm>
        </p:grpSpPr>
        <p:grpSp>
          <p:nvGrpSpPr>
            <p:cNvPr id="80" name="Group 79"/>
            <p:cNvGrpSpPr/>
            <p:nvPr/>
          </p:nvGrpSpPr>
          <p:grpSpPr>
            <a:xfrm>
              <a:off x="4343400" y="1439553"/>
              <a:ext cx="908377" cy="908377"/>
              <a:chOff x="381000" y="2438400"/>
              <a:chExt cx="3048000" cy="3048000"/>
            </a:xfrm>
          </p:grpSpPr>
          <p:sp>
            <p:nvSpPr>
              <p:cNvPr id="92" name="16-Point Star 9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4676247" y="2136755"/>
              <a:ext cx="439274" cy="328750"/>
              <a:chOff x="1012089" y="4407504"/>
              <a:chExt cx="439274" cy="328750"/>
            </a:xfrm>
          </p:grpSpPr>
          <p:sp>
            <p:nvSpPr>
              <p:cNvPr id="85" name="Freeform 84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7" name="Freeform 86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Freeform 89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1" name="Freeform 90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3998588" y="2133600"/>
            <a:ext cx="1123967" cy="743022"/>
            <a:chOff x="5299060" y="1361836"/>
            <a:chExt cx="1123967" cy="743022"/>
          </a:xfrm>
        </p:grpSpPr>
        <p:sp>
          <p:nvSpPr>
            <p:cNvPr id="96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214275" y="1989377"/>
            <a:ext cx="1096677" cy="1096677"/>
            <a:chOff x="3609943" y="2886078"/>
            <a:chExt cx="1096677" cy="1096677"/>
          </a:xfrm>
        </p:grpSpPr>
        <p:grpSp>
          <p:nvGrpSpPr>
            <p:cNvPr id="100" name="Group 99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02" name="16-Point Star 10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710133" y="2100252"/>
            <a:ext cx="908377" cy="908377"/>
            <a:chOff x="381000" y="2438400"/>
            <a:chExt cx="3048000" cy="3048000"/>
          </a:xfrm>
        </p:grpSpPr>
        <p:sp>
          <p:nvSpPr>
            <p:cNvPr id="106" name="16-Point Star 105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6413906" y="2032660"/>
            <a:ext cx="1107641" cy="1096677"/>
            <a:chOff x="2033953" y="2994710"/>
            <a:chExt cx="1107641" cy="1096677"/>
          </a:xfrm>
        </p:grpSpPr>
        <p:grpSp>
          <p:nvGrpSpPr>
            <p:cNvPr id="116" name="Group 115"/>
            <p:cNvGrpSpPr>
              <a:grpSpLocks noChangeAspect="1"/>
            </p:cNvGrpSpPr>
            <p:nvPr/>
          </p:nvGrpSpPr>
          <p:grpSpPr>
            <a:xfrm>
              <a:off x="2044917" y="2994710"/>
              <a:ext cx="1096677" cy="1096677"/>
              <a:chOff x="381000" y="2438400"/>
              <a:chExt cx="3048000" cy="3048000"/>
            </a:xfrm>
          </p:grpSpPr>
          <p:sp>
            <p:nvSpPr>
              <p:cNvPr id="122" name="16-Point Star 12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>
              <a:grpSpLocks noChangeAspect="1"/>
            </p:cNvGrpSpPr>
            <p:nvPr/>
          </p:nvGrpSpPr>
          <p:grpSpPr>
            <a:xfrm>
              <a:off x="2033953" y="3266712"/>
              <a:ext cx="1090247" cy="720731"/>
              <a:chOff x="2079285" y="3266711"/>
              <a:chExt cx="1123967" cy="743022"/>
            </a:xfrm>
          </p:grpSpPr>
          <p:sp>
            <p:nvSpPr>
              <p:cNvPr id="118" name="Oval 5"/>
              <p:cNvSpPr/>
              <p:nvPr/>
            </p:nvSpPr>
            <p:spPr>
              <a:xfrm rot="306251">
                <a:off x="2309253" y="3443943"/>
                <a:ext cx="840066" cy="529471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5"/>
              <p:cNvSpPr/>
              <p:nvPr/>
            </p:nvSpPr>
            <p:spPr>
              <a:xfrm>
                <a:off x="2128718" y="3266711"/>
                <a:ext cx="961882" cy="606248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5"/>
              <p:cNvSpPr/>
              <p:nvPr/>
            </p:nvSpPr>
            <p:spPr>
              <a:xfrm>
                <a:off x="2592798" y="3294173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5"/>
              <p:cNvSpPr/>
              <p:nvPr/>
            </p:nvSpPr>
            <p:spPr>
              <a:xfrm>
                <a:off x="2079285" y="3624980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0119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Icons</a:t>
            </a:r>
            <a:endParaRPr lang="en-US" dirty="0"/>
          </a:p>
        </p:txBody>
      </p:sp>
      <p:grpSp>
        <p:nvGrpSpPr>
          <p:cNvPr id="2055" name="Group 2054"/>
          <p:cNvGrpSpPr/>
          <p:nvPr/>
        </p:nvGrpSpPr>
        <p:grpSpPr>
          <a:xfrm>
            <a:off x="2385604" y="1251115"/>
            <a:ext cx="1102624" cy="1313829"/>
            <a:chOff x="2202837" y="1251115"/>
            <a:chExt cx="1102624" cy="1313829"/>
          </a:xfrm>
        </p:grpSpPr>
        <p:grpSp>
          <p:nvGrpSpPr>
            <p:cNvPr id="12" name="Group 11"/>
            <p:cNvGrpSpPr/>
            <p:nvPr/>
          </p:nvGrpSpPr>
          <p:grpSpPr>
            <a:xfrm>
              <a:off x="2202837" y="1251115"/>
              <a:ext cx="908377" cy="908377"/>
              <a:chOff x="381000" y="2438400"/>
              <a:chExt cx="3048000" cy="3048000"/>
            </a:xfrm>
          </p:grpSpPr>
          <p:sp>
            <p:nvSpPr>
              <p:cNvPr id="11" name="16-Point Star 10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4" name="Oval 5"/>
            <p:cNvSpPr/>
            <p:nvPr/>
          </p:nvSpPr>
          <p:spPr>
            <a:xfrm>
              <a:off x="2467601" y="1473674"/>
              <a:ext cx="837860" cy="528080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048" name="TextBox 2047"/>
            <p:cNvSpPr txBox="1"/>
            <p:nvPr/>
          </p:nvSpPr>
          <p:spPr>
            <a:xfrm>
              <a:off x="2417477" y="1894143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prstClr val="white"/>
                  </a:solidFill>
                </a:rPr>
                <a:t>*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625846" y="1790870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prstClr val="white"/>
                  </a:solidFill>
                </a:rPr>
                <a:t>*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775642" y="1918613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prstClr val="white"/>
                  </a:solidFill>
                </a:rPr>
                <a:t>*</a:t>
              </a: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12859" y="1321902"/>
            <a:ext cx="1123967" cy="1172254"/>
            <a:chOff x="413681" y="2061870"/>
            <a:chExt cx="1123967" cy="1172254"/>
          </a:xfrm>
        </p:grpSpPr>
        <p:sp>
          <p:nvSpPr>
            <p:cNvPr id="106" name="Oval 5"/>
            <p:cNvSpPr/>
            <p:nvPr/>
          </p:nvSpPr>
          <p:spPr>
            <a:xfrm rot="306251">
              <a:off x="643649" y="2239102"/>
              <a:ext cx="840066" cy="52947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7" name="Oval 5"/>
            <p:cNvSpPr/>
            <p:nvPr/>
          </p:nvSpPr>
          <p:spPr>
            <a:xfrm>
              <a:off x="463114" y="2061870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8" name="Freeform 107"/>
            <p:cNvSpPr>
              <a:spLocks noChangeAspect="1"/>
            </p:cNvSpPr>
            <p:nvPr/>
          </p:nvSpPr>
          <p:spPr bwMode="auto">
            <a:xfrm rot="20477190" flipV="1">
              <a:off x="927031" y="29917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09" name="Freeform 108"/>
            <p:cNvSpPr>
              <a:spLocks noChangeAspect="1"/>
            </p:cNvSpPr>
            <p:nvPr/>
          </p:nvSpPr>
          <p:spPr bwMode="auto">
            <a:xfrm rot="20477190" flipV="1">
              <a:off x="1031976" y="30853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10" name="Freeform 109"/>
            <p:cNvSpPr>
              <a:spLocks noChangeAspect="1"/>
            </p:cNvSpPr>
            <p:nvPr/>
          </p:nvSpPr>
          <p:spPr bwMode="auto">
            <a:xfrm rot="20477190" flipV="1">
              <a:off x="1061222" y="29462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11" name="Freeform 110"/>
            <p:cNvSpPr>
              <a:spLocks noChangeAspect="1"/>
            </p:cNvSpPr>
            <p:nvPr/>
          </p:nvSpPr>
          <p:spPr bwMode="auto">
            <a:xfrm rot="20477190" flipV="1">
              <a:off x="806996" y="305492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12" name="Freeform 111"/>
            <p:cNvSpPr>
              <a:spLocks noChangeAspect="1"/>
            </p:cNvSpPr>
            <p:nvPr/>
          </p:nvSpPr>
          <p:spPr bwMode="auto">
            <a:xfrm rot="20477190" flipV="1">
              <a:off x="1170148" y="29377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13" name="Freeform 112"/>
            <p:cNvSpPr>
              <a:spLocks noChangeAspect="1"/>
            </p:cNvSpPr>
            <p:nvPr/>
          </p:nvSpPr>
          <p:spPr bwMode="auto">
            <a:xfrm rot="20477190" flipV="1">
              <a:off x="804497" y="2888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14" name="Freeform 113"/>
            <p:cNvSpPr>
              <a:spLocks noChangeAspect="1"/>
            </p:cNvSpPr>
            <p:nvPr/>
          </p:nvSpPr>
          <p:spPr bwMode="auto">
            <a:xfrm rot="20477190" flipV="1">
              <a:off x="943744" y="2811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1144625" y="2379394"/>
              <a:ext cx="154362" cy="351132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6" name="Oval 5"/>
            <p:cNvSpPr/>
            <p:nvPr/>
          </p:nvSpPr>
          <p:spPr>
            <a:xfrm>
              <a:off x="927194" y="2089332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7" name="Oval 5"/>
            <p:cNvSpPr/>
            <p:nvPr/>
          </p:nvSpPr>
          <p:spPr>
            <a:xfrm>
              <a:off x="413681" y="2420139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8" name="Freeform 117"/>
            <p:cNvSpPr/>
            <p:nvPr/>
          </p:nvSpPr>
          <p:spPr>
            <a:xfrm>
              <a:off x="794340" y="2517015"/>
              <a:ext cx="132854" cy="302207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056" name="Group 2055"/>
          <p:cNvGrpSpPr/>
          <p:nvPr/>
        </p:nvGrpSpPr>
        <p:grpSpPr>
          <a:xfrm>
            <a:off x="7639633" y="1305800"/>
            <a:ext cx="1047167" cy="1204459"/>
            <a:chOff x="6857264" y="1347506"/>
            <a:chExt cx="1047167" cy="1204459"/>
          </a:xfrm>
        </p:grpSpPr>
        <p:grpSp>
          <p:nvGrpSpPr>
            <p:cNvPr id="158" name="Group 157"/>
            <p:cNvGrpSpPr/>
            <p:nvPr/>
          </p:nvGrpSpPr>
          <p:grpSpPr>
            <a:xfrm>
              <a:off x="6857264" y="1347506"/>
              <a:ext cx="908377" cy="908377"/>
              <a:chOff x="381000" y="2438400"/>
              <a:chExt cx="3048000" cy="3048000"/>
            </a:xfrm>
          </p:grpSpPr>
          <p:sp>
            <p:nvSpPr>
              <p:cNvPr id="159" name="16-Point Star 158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0" name="Oval 159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1" name="Oval 160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20" name="Oval 5"/>
            <p:cNvSpPr/>
            <p:nvPr/>
          </p:nvSpPr>
          <p:spPr>
            <a:xfrm rot="306251">
              <a:off x="7118725" y="1762743"/>
              <a:ext cx="630489" cy="397380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2052" name="Group 2051"/>
            <p:cNvGrpSpPr/>
            <p:nvPr/>
          </p:nvGrpSpPr>
          <p:grpSpPr>
            <a:xfrm flipH="1">
              <a:off x="7207696" y="2223215"/>
              <a:ext cx="439274" cy="328750"/>
              <a:chOff x="1012089" y="4407504"/>
              <a:chExt cx="439274" cy="328750"/>
            </a:xfrm>
          </p:grpSpPr>
          <p:sp>
            <p:nvSpPr>
              <p:cNvPr id="122" name="Freeform 121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24" name="Freeform 123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26" name="Freeform 125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27" name="Freeform 126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28" name="Freeform 127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  <p:sp>
          <p:nvSpPr>
            <p:cNvPr id="129" name="Freeform 128"/>
            <p:cNvSpPr/>
            <p:nvPr/>
          </p:nvSpPr>
          <p:spPr>
            <a:xfrm>
              <a:off x="7555822" y="1890520"/>
              <a:ext cx="154362" cy="351132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0" name="Oval 5"/>
            <p:cNvSpPr/>
            <p:nvPr/>
          </p:nvSpPr>
          <p:spPr>
            <a:xfrm>
              <a:off x="7393713" y="1663319"/>
              <a:ext cx="510718" cy="321892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319599" y="1995417"/>
              <a:ext cx="132854" cy="302207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053" name="Group 2052"/>
          <p:cNvGrpSpPr/>
          <p:nvPr/>
        </p:nvGrpSpPr>
        <p:grpSpPr>
          <a:xfrm>
            <a:off x="4137006" y="1328325"/>
            <a:ext cx="1081103" cy="1159409"/>
            <a:chOff x="4283326" y="1399696"/>
            <a:chExt cx="1081103" cy="1159409"/>
          </a:xfrm>
        </p:grpSpPr>
        <p:grpSp>
          <p:nvGrpSpPr>
            <p:cNvPr id="89" name="Group 88"/>
            <p:cNvGrpSpPr/>
            <p:nvPr/>
          </p:nvGrpSpPr>
          <p:grpSpPr>
            <a:xfrm>
              <a:off x="4343400" y="1439553"/>
              <a:ext cx="908377" cy="908377"/>
              <a:chOff x="381000" y="2438400"/>
              <a:chExt cx="3048000" cy="3048000"/>
            </a:xfrm>
          </p:grpSpPr>
          <p:sp>
            <p:nvSpPr>
              <p:cNvPr id="90" name="16-Point Star 89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4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4676247" y="2136755"/>
              <a:ext cx="439274" cy="422350"/>
              <a:chOff x="1012089" y="4407504"/>
              <a:chExt cx="439274" cy="422350"/>
            </a:xfrm>
          </p:grpSpPr>
          <p:sp>
            <p:nvSpPr>
              <p:cNvPr id="135" name="Freeform 134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36" name="Freeform 135"/>
              <p:cNvSpPr>
                <a:spLocks noChangeAspect="1"/>
              </p:cNvSpPr>
              <p:nvPr/>
            </p:nvSpPr>
            <p:spPr bwMode="auto">
              <a:xfrm rot="20477190" flipV="1">
                <a:off x="1239568" y="46810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37" name="Freeform 136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38" name="Freeform 137"/>
              <p:cNvSpPr>
                <a:spLocks noChangeAspect="1"/>
              </p:cNvSpPr>
              <p:nvPr/>
            </p:nvSpPr>
            <p:spPr bwMode="auto">
              <a:xfrm rot="20477190" flipV="1">
                <a:off x="1014588" y="465065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39" name="Freeform 138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40" name="Freeform 139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41" name="Freeform 140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grpSp>
        <p:nvGrpSpPr>
          <p:cNvPr id="2054" name="Group 2053"/>
          <p:cNvGrpSpPr/>
          <p:nvPr/>
        </p:nvGrpSpPr>
        <p:grpSpPr>
          <a:xfrm>
            <a:off x="5866887" y="1536518"/>
            <a:ext cx="1123967" cy="743022"/>
            <a:chOff x="5299060" y="1361836"/>
            <a:chExt cx="1123967" cy="743022"/>
          </a:xfrm>
        </p:grpSpPr>
        <p:sp>
          <p:nvSpPr>
            <p:cNvPr id="144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4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5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7647779" y="3026954"/>
            <a:ext cx="908377" cy="908377"/>
            <a:chOff x="381000" y="2438400"/>
            <a:chExt cx="3048000" cy="3048000"/>
          </a:xfrm>
        </p:grpSpPr>
        <p:sp>
          <p:nvSpPr>
            <p:cNvPr id="164" name="16-Point Star 163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5" name="Oval 164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66" name="Oval 165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77" name="Oval 5"/>
          <p:cNvSpPr/>
          <p:nvPr/>
        </p:nvSpPr>
        <p:spPr>
          <a:xfrm>
            <a:off x="609600" y="3217102"/>
            <a:ext cx="837860" cy="528080"/>
          </a:xfrm>
          <a:custGeom>
            <a:avLst/>
            <a:gdLst/>
            <a:ahLst/>
            <a:cxnLst/>
            <a:rect l="l" t="t" r="r" b="b"/>
            <a:pathLst>
              <a:path w="3989696" h="2514600">
                <a:moveTo>
                  <a:pt x="1959592" y="0"/>
                </a:moveTo>
                <a:cubicBezTo>
                  <a:pt x="2455337" y="0"/>
                  <a:pt x="2858939" y="394508"/>
                  <a:pt x="2872595" y="886735"/>
                </a:cubicBezTo>
                <a:cubicBezTo>
                  <a:pt x="2959616" y="854984"/>
                  <a:pt x="3053596" y="838200"/>
                  <a:pt x="3151496" y="838200"/>
                </a:cubicBezTo>
                <a:cubicBezTo>
                  <a:pt x="3614421" y="838200"/>
                  <a:pt x="3989696" y="1213475"/>
                  <a:pt x="3989696" y="1676400"/>
                </a:cubicBezTo>
                <a:cubicBezTo>
                  <a:pt x="3989696" y="2139325"/>
                  <a:pt x="3614421" y="2514600"/>
                  <a:pt x="3151496" y="2514600"/>
                </a:cubicBezTo>
                <a:cubicBezTo>
                  <a:pt x="2854124" y="2514600"/>
                  <a:pt x="2592920" y="2359744"/>
                  <a:pt x="2447111" y="2124422"/>
                </a:cubicBezTo>
                <a:cubicBezTo>
                  <a:pt x="2363741" y="2161251"/>
                  <a:pt x="2271492" y="2181367"/>
                  <a:pt x="2174544" y="2181367"/>
                </a:cubicBezTo>
                <a:cubicBezTo>
                  <a:pt x="1912810" y="2181367"/>
                  <a:pt x="1685321" y="2034746"/>
                  <a:pt x="1571595" y="1818502"/>
                </a:cubicBezTo>
                <a:cubicBezTo>
                  <a:pt x="1433053" y="2081482"/>
                  <a:pt x="1156323" y="2258704"/>
                  <a:pt x="838200" y="2258704"/>
                </a:cubicBezTo>
                <a:cubicBezTo>
                  <a:pt x="375275" y="2258704"/>
                  <a:pt x="0" y="1883429"/>
                  <a:pt x="0" y="1420504"/>
                </a:cubicBezTo>
                <a:cubicBezTo>
                  <a:pt x="0" y="957579"/>
                  <a:pt x="375275" y="582304"/>
                  <a:pt x="838200" y="582304"/>
                </a:cubicBezTo>
                <a:cubicBezTo>
                  <a:pt x="927331" y="582304"/>
                  <a:pt x="1013212" y="596216"/>
                  <a:pt x="1093700" y="622273"/>
                </a:cubicBezTo>
                <a:cubicBezTo>
                  <a:pt x="1214891" y="260394"/>
                  <a:pt x="1556832" y="0"/>
                  <a:pt x="1959592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100000">
                <a:srgbClr val="00B0F0"/>
              </a:gs>
            </a:gsLst>
          </a:gra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31750" h="1905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058" name="Group 2057"/>
          <p:cNvGrpSpPr/>
          <p:nvPr/>
        </p:nvGrpSpPr>
        <p:grpSpPr>
          <a:xfrm>
            <a:off x="2172291" y="2932804"/>
            <a:ext cx="1107641" cy="1096677"/>
            <a:chOff x="2033953" y="2994710"/>
            <a:chExt cx="1107641" cy="1096677"/>
          </a:xfrm>
        </p:grpSpPr>
        <p:grpSp>
          <p:nvGrpSpPr>
            <p:cNvPr id="178" name="Group 177"/>
            <p:cNvGrpSpPr>
              <a:grpSpLocks noChangeAspect="1"/>
            </p:cNvGrpSpPr>
            <p:nvPr/>
          </p:nvGrpSpPr>
          <p:grpSpPr>
            <a:xfrm>
              <a:off x="2044917" y="2994710"/>
              <a:ext cx="1096677" cy="1096677"/>
              <a:chOff x="381000" y="2438400"/>
              <a:chExt cx="3048000" cy="3048000"/>
            </a:xfrm>
          </p:grpSpPr>
          <p:sp>
            <p:nvSpPr>
              <p:cNvPr id="179" name="16-Point Star 178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0" name="Oval 179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1" name="Oval 180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057" name="Group 2056"/>
            <p:cNvGrpSpPr>
              <a:grpSpLocks noChangeAspect="1"/>
            </p:cNvGrpSpPr>
            <p:nvPr/>
          </p:nvGrpSpPr>
          <p:grpSpPr>
            <a:xfrm>
              <a:off x="2033953" y="3266712"/>
              <a:ext cx="1090247" cy="720731"/>
              <a:chOff x="2079285" y="3266711"/>
              <a:chExt cx="1123967" cy="743022"/>
            </a:xfrm>
          </p:grpSpPr>
          <p:sp>
            <p:nvSpPr>
              <p:cNvPr id="183" name="Oval 5"/>
              <p:cNvSpPr/>
              <p:nvPr/>
            </p:nvSpPr>
            <p:spPr>
              <a:xfrm rot="306251">
                <a:off x="2309253" y="3443943"/>
                <a:ext cx="840066" cy="529471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4" name="Oval 5"/>
              <p:cNvSpPr/>
              <p:nvPr/>
            </p:nvSpPr>
            <p:spPr>
              <a:xfrm>
                <a:off x="2128718" y="3266711"/>
                <a:ext cx="961882" cy="606248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3" name="Oval 5"/>
              <p:cNvSpPr/>
              <p:nvPr/>
            </p:nvSpPr>
            <p:spPr>
              <a:xfrm>
                <a:off x="2592798" y="3294173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4" name="Oval 5"/>
              <p:cNvSpPr/>
              <p:nvPr/>
            </p:nvSpPr>
            <p:spPr>
              <a:xfrm>
                <a:off x="2079285" y="3624980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  <p:grpSp>
        <p:nvGrpSpPr>
          <p:cNvPr id="2059" name="Group 2058"/>
          <p:cNvGrpSpPr/>
          <p:nvPr/>
        </p:nvGrpSpPr>
        <p:grpSpPr>
          <a:xfrm>
            <a:off x="4004763" y="2932804"/>
            <a:ext cx="1096677" cy="1096677"/>
            <a:chOff x="3609943" y="2886078"/>
            <a:chExt cx="1096677" cy="1096677"/>
          </a:xfrm>
        </p:grpSpPr>
        <p:grpSp>
          <p:nvGrpSpPr>
            <p:cNvPr id="199" name="Group 198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205" name="16-Point Star 204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07" name="Oval 206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01" name="Oval 5"/>
            <p:cNvSpPr/>
            <p:nvPr/>
          </p:nvSpPr>
          <p:spPr>
            <a:xfrm rot="306251">
              <a:off x="3896736" y="3302390"/>
              <a:ext cx="733416" cy="4622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5826271" y="2932804"/>
            <a:ext cx="1096677" cy="1096677"/>
            <a:chOff x="3609943" y="2886078"/>
            <a:chExt cx="1096677" cy="1096677"/>
          </a:xfrm>
        </p:grpSpPr>
        <p:grpSp>
          <p:nvGrpSpPr>
            <p:cNvPr id="210" name="Group 209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212" name="16-Point Star 21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4" name="Oval 21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11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2060" name="Group 2059"/>
          <p:cNvGrpSpPr/>
          <p:nvPr/>
        </p:nvGrpSpPr>
        <p:grpSpPr>
          <a:xfrm>
            <a:off x="537242" y="4726839"/>
            <a:ext cx="1123967" cy="1343109"/>
            <a:chOff x="2974958" y="4781467"/>
            <a:chExt cx="1123967" cy="1343109"/>
          </a:xfrm>
        </p:grpSpPr>
        <p:sp>
          <p:nvSpPr>
            <p:cNvPr id="216" name="Oval 5"/>
            <p:cNvSpPr/>
            <p:nvPr/>
          </p:nvSpPr>
          <p:spPr>
            <a:xfrm rot="306251">
              <a:off x="3204926" y="4958699"/>
              <a:ext cx="840066" cy="52947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7" name="Oval 5"/>
            <p:cNvSpPr/>
            <p:nvPr/>
          </p:nvSpPr>
          <p:spPr>
            <a:xfrm>
              <a:off x="3024391" y="4781467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6" name="Oval 5"/>
            <p:cNvSpPr/>
            <p:nvPr/>
          </p:nvSpPr>
          <p:spPr>
            <a:xfrm>
              <a:off x="3488471" y="4808929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7" name="Oval 5"/>
            <p:cNvSpPr/>
            <p:nvPr/>
          </p:nvSpPr>
          <p:spPr>
            <a:xfrm>
              <a:off x="2974958" y="5139736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2986088" y="5438776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prstClr val="white"/>
                  </a:solidFill>
                </a:rPr>
                <a:t>*</a:t>
              </a: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3231303" y="5438776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prstClr val="white"/>
                  </a:solidFill>
                </a:rPr>
                <a:t>*</a:t>
              </a:r>
            </a:p>
          </p:txBody>
        </p:sp>
        <p:sp>
          <p:nvSpPr>
            <p:cNvPr id="231" name="TextBox 230"/>
            <p:cNvSpPr txBox="1"/>
            <p:nvPr/>
          </p:nvSpPr>
          <p:spPr>
            <a:xfrm>
              <a:off x="3483992" y="5360688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prstClr val="white"/>
                  </a:solidFill>
                </a:rPr>
                <a:t>*</a:t>
              </a: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3698304" y="5478245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prstClr val="white"/>
                  </a:solidFill>
                </a:rPr>
                <a:t>*</a:t>
              </a:r>
            </a:p>
          </p:txBody>
        </p:sp>
      </p:grpSp>
      <p:grpSp>
        <p:nvGrpSpPr>
          <p:cNvPr id="238" name="Group 237"/>
          <p:cNvGrpSpPr/>
          <p:nvPr/>
        </p:nvGrpSpPr>
        <p:grpSpPr>
          <a:xfrm>
            <a:off x="2333288" y="4724400"/>
            <a:ext cx="1013008" cy="1270714"/>
            <a:chOff x="2202837" y="1251115"/>
            <a:chExt cx="1013008" cy="1270714"/>
          </a:xfrm>
        </p:grpSpPr>
        <p:grpSp>
          <p:nvGrpSpPr>
            <p:cNvPr id="239" name="Group 238"/>
            <p:cNvGrpSpPr/>
            <p:nvPr/>
          </p:nvGrpSpPr>
          <p:grpSpPr>
            <a:xfrm>
              <a:off x="2202837" y="1251115"/>
              <a:ext cx="908377" cy="908377"/>
              <a:chOff x="381000" y="2438400"/>
              <a:chExt cx="3048000" cy="3048000"/>
            </a:xfrm>
          </p:grpSpPr>
          <p:sp>
            <p:nvSpPr>
              <p:cNvPr id="244" name="16-Point Star 243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40" name="Oval 5"/>
            <p:cNvSpPr/>
            <p:nvPr/>
          </p:nvSpPr>
          <p:spPr>
            <a:xfrm>
              <a:off x="2433678" y="1455029"/>
              <a:ext cx="782167" cy="49297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2383554" y="1875498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prstClr val="white"/>
                  </a:solidFill>
                </a:rPr>
                <a:t>*</a:t>
              </a: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2648522" y="1817384"/>
              <a:ext cx="3545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>
                  <a:solidFill>
                    <a:prstClr val="white"/>
                  </a:solidFill>
                </a:rPr>
                <a:t>*</a:t>
              </a:r>
            </a:p>
          </p:txBody>
        </p:sp>
      </p:grpSp>
      <p:pic>
        <p:nvPicPr>
          <p:cNvPr id="119" name="Picture 118" descr="E:\websites\slidehunter\2012beew\psd\logo201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5943600"/>
            <a:ext cx="1790700" cy="518361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2" descr="http://ian.umces.edu/imagelibrary/albums/userpics/10020/normal_ian-symbol-weather-wind-0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778" y="4816151"/>
            <a:ext cx="936331" cy="62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82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5C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El pronóstico de la Habana, Cuba</a:t>
            </a:r>
            <a:endParaRPr lang="en-US" sz="3600" dirty="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04867"/>
            <a:ext cx="8382000" cy="695356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70C0"/>
              </a:gs>
            </a:gsLst>
            <a:lin ang="16200000" scaled="1"/>
            <a:tileRect/>
          </a:gra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3201" y="134109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Lunes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78356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75712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73068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70424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367780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565644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69411" y="1341098"/>
            <a:ext cx="106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Martes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00502" y="1341098"/>
            <a:ext cx="135056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Mi</a:t>
            </a:r>
            <a:r>
              <a:rPr lang="en-US" sz="17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</a:t>
            </a:r>
            <a:r>
              <a:rPr lang="en-US" sz="17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rcoles</a:t>
            </a:r>
            <a:endParaRPr lang="en-US" sz="17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9771" y="1341098"/>
            <a:ext cx="1064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Jueves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71698" y="1343560"/>
            <a:ext cx="116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Viernes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65516" y="134356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bado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27903" y="1341098"/>
            <a:ext cx="1287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Domingo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Gill Sans MT Condensed" pitchFamily="34" charset="0"/>
              </a:rPr>
              <a:t>SOLEADO</a:t>
            </a:r>
            <a:endParaRPr lang="en-US" sz="2400" dirty="0">
              <a:latin typeface="Gill Sans MT Condense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78356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SOLEADO Y NUBLADO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75712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SOLEADO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73068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SOLEADO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70424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VENTOSO, SOLEADO Y NUBLADO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67780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>
                <a:solidFill>
                  <a:prstClr val="black"/>
                </a:solidFill>
                <a:latin typeface="Gill Sans MT Condensed" pitchFamily="34" charset="0"/>
              </a:rPr>
              <a:t>SOLEADO Y NUBLADO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565644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>
                <a:solidFill>
                  <a:prstClr val="black"/>
                </a:solidFill>
                <a:latin typeface="Gill Sans MT Condensed" pitchFamily="34" charset="0"/>
              </a:rPr>
              <a:t>SOLEADO Y NUBLADO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000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77°F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78356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78°F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75712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79°F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973068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81°F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70424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83°F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67780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85°F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65644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86°F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1000" y="5486401"/>
            <a:ext cx="1197356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63°F</a:t>
            </a:r>
            <a:endParaRPr lang="en-US" sz="2800" dirty="0"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78356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61°F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775712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65°F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73068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67°F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70424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68°F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67780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64°F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565644" y="5486401"/>
            <a:ext cx="1197356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64°F</a:t>
            </a:r>
            <a:endParaRPr lang="en-US" sz="1600" dirty="0">
              <a:latin typeface="Arial Black" pitchFamily="34" charset="0"/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4106841" y="2114649"/>
            <a:ext cx="908377" cy="908377"/>
            <a:chOff x="381000" y="2438400"/>
            <a:chExt cx="3048000" cy="3048000"/>
          </a:xfrm>
        </p:grpSpPr>
        <p:sp>
          <p:nvSpPr>
            <p:cNvPr id="106" name="16-Point Star 105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93201" y="2154027"/>
            <a:ext cx="908377" cy="908377"/>
            <a:chOff x="381000" y="2438400"/>
            <a:chExt cx="3048000" cy="3048000"/>
          </a:xfrm>
        </p:grpSpPr>
        <p:sp>
          <p:nvSpPr>
            <p:cNvPr id="110" name="16-Point Star 109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2" name="Oval 111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628949" y="2032659"/>
            <a:ext cx="1096677" cy="1096677"/>
            <a:chOff x="3609943" y="2886078"/>
            <a:chExt cx="1096677" cy="1096677"/>
          </a:xfrm>
        </p:grpSpPr>
        <p:grpSp>
          <p:nvGrpSpPr>
            <p:cNvPr id="114" name="Group 113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26" name="16-Point Star 125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5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5294646" y="1931696"/>
            <a:ext cx="897009" cy="949626"/>
            <a:chOff x="3609943" y="2886078"/>
            <a:chExt cx="1096677" cy="1096677"/>
          </a:xfrm>
        </p:grpSpPr>
        <p:grpSp>
          <p:nvGrpSpPr>
            <p:cNvPr id="130" name="Group 129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32" name="16-Point Star 13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 descr="http://ian.umces.edu/imagelibrary/albums/userpics/10020/normal_ian-symbol-weather-wind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775" y="2892722"/>
            <a:ext cx="697509" cy="46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5" name="Group 134"/>
          <p:cNvGrpSpPr/>
          <p:nvPr/>
        </p:nvGrpSpPr>
        <p:grpSpPr>
          <a:xfrm>
            <a:off x="2920455" y="2154621"/>
            <a:ext cx="908377" cy="908377"/>
            <a:chOff x="381000" y="2438400"/>
            <a:chExt cx="3048000" cy="3048000"/>
          </a:xfrm>
        </p:grpSpPr>
        <p:sp>
          <p:nvSpPr>
            <p:cNvPr id="136" name="16-Point Star 135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6418373" y="2060470"/>
            <a:ext cx="1096677" cy="1096677"/>
            <a:chOff x="3609943" y="2886078"/>
            <a:chExt cx="1096677" cy="1096677"/>
          </a:xfrm>
        </p:grpSpPr>
        <p:grpSp>
          <p:nvGrpSpPr>
            <p:cNvPr id="140" name="Group 139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42" name="16-Point Star 14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1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7623330" y="2060469"/>
            <a:ext cx="1096677" cy="1096677"/>
            <a:chOff x="3609943" y="2886078"/>
            <a:chExt cx="1096677" cy="1096677"/>
          </a:xfrm>
        </p:grpSpPr>
        <p:grpSp>
          <p:nvGrpSpPr>
            <p:cNvPr id="146" name="Group 145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48" name="16-Point Star 147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7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0893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5C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El pronóstico de Caracas, Venezuela</a:t>
            </a:r>
            <a:endParaRPr lang="en-US" sz="2800" dirty="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04867"/>
            <a:ext cx="8382000" cy="695356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70C0"/>
              </a:gs>
            </a:gsLst>
            <a:lin ang="16200000" scaled="1"/>
            <a:tileRect/>
          </a:gra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3201" y="134109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Lunes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78356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75712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73068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70424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367780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565644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69411" y="1341098"/>
            <a:ext cx="106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Martes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00502" y="1341098"/>
            <a:ext cx="135056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Mi</a:t>
            </a:r>
            <a:r>
              <a:rPr lang="en-US" sz="17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</a:t>
            </a:r>
            <a:r>
              <a:rPr lang="en-US" sz="17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rcoles</a:t>
            </a:r>
            <a:endParaRPr lang="en-US" sz="17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9771" y="1341098"/>
            <a:ext cx="1064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Jueves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71698" y="1343560"/>
            <a:ext cx="116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Viernes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65516" y="134356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bado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27903" y="1341098"/>
            <a:ext cx="1287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Domingo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Gill Sans MT Condensed" pitchFamily="34" charset="0"/>
              </a:rPr>
              <a:t>SOLEADO Y NUBLADO</a:t>
            </a:r>
            <a:endParaRPr lang="en-US" sz="2400" dirty="0">
              <a:latin typeface="Gill Sans MT Condense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78356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BRUMOSO Y CALUROSO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75712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BRUMOSO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73068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NUBLADO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70424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LLUVIOSO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67780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LLUVIOSO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565644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chemeClr val="tx1"/>
                </a:solidFill>
                <a:latin typeface="Gill Sans MT Condensed" pitchFamily="34" charset="0"/>
              </a:rPr>
              <a:t>LLUVIOSO</a:t>
            </a:r>
            <a:endParaRPr lang="en-US" sz="2400" dirty="0">
              <a:solidFill>
                <a:schemeClr val="tx1"/>
              </a:solidFill>
              <a:latin typeface="Gill Sans MT Condensed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000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84°F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78356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83°F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75712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81°F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973068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81°F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70424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78°F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67780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77°F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65644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76°F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1000" y="5486401"/>
            <a:ext cx="1197356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69°F</a:t>
            </a:r>
            <a:endParaRPr lang="en-US" sz="2800" dirty="0"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78356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70°F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775712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70°F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73068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70°F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70424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68°F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67780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66°F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565644" y="5486401"/>
            <a:ext cx="1197356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64°F</a:t>
            </a:r>
            <a:endParaRPr lang="en-US" sz="1600" dirty="0">
              <a:latin typeface="Arial Black" pitchFamily="34" charset="0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3998588" y="2133600"/>
            <a:ext cx="1123967" cy="743022"/>
            <a:chOff x="5299060" y="1361836"/>
            <a:chExt cx="1123967" cy="743022"/>
          </a:xfrm>
        </p:grpSpPr>
        <p:sp>
          <p:nvSpPr>
            <p:cNvPr id="96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1580452" y="2153721"/>
            <a:ext cx="1123967" cy="1172254"/>
            <a:chOff x="413681" y="2061870"/>
            <a:chExt cx="1123967" cy="1172254"/>
          </a:xfrm>
        </p:grpSpPr>
        <p:sp>
          <p:nvSpPr>
            <p:cNvPr id="110" name="Oval 5"/>
            <p:cNvSpPr/>
            <p:nvPr/>
          </p:nvSpPr>
          <p:spPr>
            <a:xfrm rot="306251">
              <a:off x="643649" y="2239102"/>
              <a:ext cx="840066" cy="52947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1" name="Oval 5"/>
            <p:cNvSpPr/>
            <p:nvPr/>
          </p:nvSpPr>
          <p:spPr>
            <a:xfrm>
              <a:off x="463114" y="2061870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2" name="Freeform 111"/>
            <p:cNvSpPr>
              <a:spLocks noChangeAspect="1"/>
            </p:cNvSpPr>
            <p:nvPr/>
          </p:nvSpPr>
          <p:spPr bwMode="auto">
            <a:xfrm rot="20477190" flipV="1">
              <a:off x="927031" y="29917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13" name="Freeform 112"/>
            <p:cNvSpPr>
              <a:spLocks noChangeAspect="1"/>
            </p:cNvSpPr>
            <p:nvPr/>
          </p:nvSpPr>
          <p:spPr bwMode="auto">
            <a:xfrm rot="20477190" flipV="1">
              <a:off x="1031976" y="30853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14" name="Freeform 113"/>
            <p:cNvSpPr>
              <a:spLocks noChangeAspect="1"/>
            </p:cNvSpPr>
            <p:nvPr/>
          </p:nvSpPr>
          <p:spPr bwMode="auto">
            <a:xfrm rot="20477190" flipV="1">
              <a:off x="1061222" y="29462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25" name="Freeform 124"/>
            <p:cNvSpPr>
              <a:spLocks noChangeAspect="1"/>
            </p:cNvSpPr>
            <p:nvPr/>
          </p:nvSpPr>
          <p:spPr bwMode="auto">
            <a:xfrm rot="20477190" flipV="1">
              <a:off x="806996" y="305492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26" name="Freeform 125"/>
            <p:cNvSpPr>
              <a:spLocks noChangeAspect="1"/>
            </p:cNvSpPr>
            <p:nvPr/>
          </p:nvSpPr>
          <p:spPr bwMode="auto">
            <a:xfrm rot="20477190" flipV="1">
              <a:off x="1170148" y="29377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27" name="Freeform 126"/>
            <p:cNvSpPr>
              <a:spLocks noChangeAspect="1"/>
            </p:cNvSpPr>
            <p:nvPr/>
          </p:nvSpPr>
          <p:spPr bwMode="auto">
            <a:xfrm rot="20477190" flipV="1">
              <a:off x="804497" y="2888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28" name="Freeform 127"/>
            <p:cNvSpPr>
              <a:spLocks noChangeAspect="1"/>
            </p:cNvSpPr>
            <p:nvPr/>
          </p:nvSpPr>
          <p:spPr bwMode="auto">
            <a:xfrm rot="20477190" flipV="1">
              <a:off x="943744" y="2811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1144625" y="2379394"/>
              <a:ext cx="154362" cy="351132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0" name="Oval 5"/>
            <p:cNvSpPr/>
            <p:nvPr/>
          </p:nvSpPr>
          <p:spPr>
            <a:xfrm>
              <a:off x="927194" y="2089332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1" name="Oval 5"/>
            <p:cNvSpPr/>
            <p:nvPr/>
          </p:nvSpPr>
          <p:spPr>
            <a:xfrm>
              <a:off x="413681" y="2420139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794340" y="2517015"/>
              <a:ext cx="132854" cy="302207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2812660" y="2280591"/>
            <a:ext cx="1123967" cy="1172254"/>
            <a:chOff x="413681" y="2061870"/>
            <a:chExt cx="1123967" cy="1172254"/>
          </a:xfrm>
        </p:grpSpPr>
        <p:sp>
          <p:nvSpPr>
            <p:cNvPr id="134" name="Oval 5"/>
            <p:cNvSpPr/>
            <p:nvPr/>
          </p:nvSpPr>
          <p:spPr>
            <a:xfrm rot="306251">
              <a:off x="643649" y="2239102"/>
              <a:ext cx="840066" cy="52947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5" name="Oval 5"/>
            <p:cNvSpPr/>
            <p:nvPr/>
          </p:nvSpPr>
          <p:spPr>
            <a:xfrm>
              <a:off x="463114" y="2061870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6" name="Freeform 135"/>
            <p:cNvSpPr>
              <a:spLocks noChangeAspect="1"/>
            </p:cNvSpPr>
            <p:nvPr/>
          </p:nvSpPr>
          <p:spPr bwMode="auto">
            <a:xfrm rot="20477190" flipV="1">
              <a:off x="927031" y="29917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37" name="Freeform 136"/>
            <p:cNvSpPr>
              <a:spLocks noChangeAspect="1"/>
            </p:cNvSpPr>
            <p:nvPr/>
          </p:nvSpPr>
          <p:spPr bwMode="auto">
            <a:xfrm rot="20477190" flipV="1">
              <a:off x="1031976" y="30853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38" name="Freeform 137"/>
            <p:cNvSpPr>
              <a:spLocks noChangeAspect="1"/>
            </p:cNvSpPr>
            <p:nvPr/>
          </p:nvSpPr>
          <p:spPr bwMode="auto">
            <a:xfrm rot="20477190" flipV="1">
              <a:off x="1061222" y="29462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39" name="Freeform 138"/>
            <p:cNvSpPr>
              <a:spLocks noChangeAspect="1"/>
            </p:cNvSpPr>
            <p:nvPr/>
          </p:nvSpPr>
          <p:spPr bwMode="auto">
            <a:xfrm rot="20477190" flipV="1">
              <a:off x="806996" y="305492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40" name="Freeform 139"/>
            <p:cNvSpPr>
              <a:spLocks noChangeAspect="1"/>
            </p:cNvSpPr>
            <p:nvPr/>
          </p:nvSpPr>
          <p:spPr bwMode="auto">
            <a:xfrm rot="20477190" flipV="1">
              <a:off x="1170148" y="29377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41" name="Freeform 140"/>
            <p:cNvSpPr>
              <a:spLocks noChangeAspect="1"/>
            </p:cNvSpPr>
            <p:nvPr/>
          </p:nvSpPr>
          <p:spPr bwMode="auto">
            <a:xfrm rot="20477190" flipV="1">
              <a:off x="804497" y="2888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42" name="Freeform 141"/>
            <p:cNvSpPr>
              <a:spLocks noChangeAspect="1"/>
            </p:cNvSpPr>
            <p:nvPr/>
          </p:nvSpPr>
          <p:spPr bwMode="auto">
            <a:xfrm rot="20477190" flipV="1">
              <a:off x="943744" y="2811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43" name="Freeform 142"/>
            <p:cNvSpPr/>
            <p:nvPr/>
          </p:nvSpPr>
          <p:spPr>
            <a:xfrm>
              <a:off x="1144625" y="2379394"/>
              <a:ext cx="154362" cy="351132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4" name="Oval 5"/>
            <p:cNvSpPr/>
            <p:nvPr/>
          </p:nvSpPr>
          <p:spPr>
            <a:xfrm>
              <a:off x="927194" y="2089332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5" name="Oval 5"/>
            <p:cNvSpPr/>
            <p:nvPr/>
          </p:nvSpPr>
          <p:spPr>
            <a:xfrm>
              <a:off x="413681" y="2420139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6" name="Freeform 145"/>
            <p:cNvSpPr/>
            <p:nvPr/>
          </p:nvSpPr>
          <p:spPr>
            <a:xfrm>
              <a:off x="794340" y="2517015"/>
              <a:ext cx="132854" cy="302207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431339" y="2072602"/>
            <a:ext cx="1096677" cy="1096677"/>
            <a:chOff x="3609943" y="2886078"/>
            <a:chExt cx="1096677" cy="1096677"/>
          </a:xfrm>
        </p:grpSpPr>
        <p:grpSp>
          <p:nvGrpSpPr>
            <p:cNvPr id="148" name="Group 147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50" name="16-Point Star 149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9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5287185" y="2161062"/>
            <a:ext cx="1046178" cy="987530"/>
            <a:chOff x="4283326" y="1399696"/>
            <a:chExt cx="1081103" cy="1159409"/>
          </a:xfrm>
        </p:grpSpPr>
        <p:sp>
          <p:nvSpPr>
            <p:cNvPr id="166" name="16-Point Star 165"/>
            <p:cNvSpPr/>
            <p:nvPr/>
          </p:nvSpPr>
          <p:spPr>
            <a:xfrm>
              <a:off x="4343400" y="1439553"/>
              <a:ext cx="908377" cy="908377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5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6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7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158" name="Group 157"/>
            <p:cNvGrpSpPr/>
            <p:nvPr/>
          </p:nvGrpSpPr>
          <p:grpSpPr>
            <a:xfrm>
              <a:off x="4676247" y="2136755"/>
              <a:ext cx="439274" cy="422350"/>
              <a:chOff x="1012089" y="4407504"/>
              <a:chExt cx="439274" cy="422350"/>
            </a:xfrm>
          </p:grpSpPr>
          <p:sp>
            <p:nvSpPr>
              <p:cNvPr id="159" name="Freeform 158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60" name="Freeform 159"/>
              <p:cNvSpPr>
                <a:spLocks noChangeAspect="1"/>
              </p:cNvSpPr>
              <p:nvPr/>
            </p:nvSpPr>
            <p:spPr bwMode="auto">
              <a:xfrm rot="20477190" flipV="1">
                <a:off x="1239568" y="46810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61" name="Freeform 160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62" name="Freeform 161"/>
              <p:cNvSpPr>
                <a:spLocks noChangeAspect="1"/>
              </p:cNvSpPr>
              <p:nvPr/>
            </p:nvSpPr>
            <p:spPr bwMode="auto">
              <a:xfrm rot="20477190" flipV="1">
                <a:off x="1014588" y="465065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63" name="Freeform 162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64" name="Freeform 163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65" name="Freeform 164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grpSp>
        <p:nvGrpSpPr>
          <p:cNvPr id="170" name="Group 169"/>
          <p:cNvGrpSpPr/>
          <p:nvPr/>
        </p:nvGrpSpPr>
        <p:grpSpPr>
          <a:xfrm>
            <a:off x="6440158" y="2104350"/>
            <a:ext cx="1046178" cy="987530"/>
            <a:chOff x="4283326" y="1399696"/>
            <a:chExt cx="1081103" cy="1159409"/>
          </a:xfrm>
        </p:grpSpPr>
        <p:sp>
          <p:nvSpPr>
            <p:cNvPr id="171" name="16-Point Star 170"/>
            <p:cNvSpPr/>
            <p:nvPr/>
          </p:nvSpPr>
          <p:spPr>
            <a:xfrm>
              <a:off x="4343400" y="1439553"/>
              <a:ext cx="908377" cy="908377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2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3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74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175" name="Group 174"/>
            <p:cNvGrpSpPr/>
            <p:nvPr/>
          </p:nvGrpSpPr>
          <p:grpSpPr>
            <a:xfrm>
              <a:off x="4676247" y="2136755"/>
              <a:ext cx="439274" cy="422350"/>
              <a:chOff x="1012089" y="4407504"/>
              <a:chExt cx="439274" cy="422350"/>
            </a:xfrm>
          </p:grpSpPr>
          <p:sp>
            <p:nvSpPr>
              <p:cNvPr id="176" name="Freeform 175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77" name="Freeform 176"/>
              <p:cNvSpPr>
                <a:spLocks noChangeAspect="1"/>
              </p:cNvSpPr>
              <p:nvPr/>
            </p:nvSpPr>
            <p:spPr bwMode="auto">
              <a:xfrm rot="20477190" flipV="1">
                <a:off x="1239568" y="46810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78" name="Freeform 177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79" name="Freeform 178"/>
              <p:cNvSpPr>
                <a:spLocks noChangeAspect="1"/>
              </p:cNvSpPr>
              <p:nvPr/>
            </p:nvSpPr>
            <p:spPr bwMode="auto">
              <a:xfrm rot="20477190" flipV="1">
                <a:off x="1014588" y="465065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80" name="Freeform 179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81" name="Freeform 180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82" name="Freeform 181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  <p:grpSp>
        <p:nvGrpSpPr>
          <p:cNvPr id="183" name="Group 182"/>
          <p:cNvGrpSpPr/>
          <p:nvPr/>
        </p:nvGrpSpPr>
        <p:grpSpPr>
          <a:xfrm>
            <a:off x="7641233" y="2161062"/>
            <a:ext cx="1046178" cy="987530"/>
            <a:chOff x="4283326" y="1399696"/>
            <a:chExt cx="1081103" cy="1159409"/>
          </a:xfrm>
        </p:grpSpPr>
        <p:sp>
          <p:nvSpPr>
            <p:cNvPr id="184" name="16-Point Star 183"/>
            <p:cNvSpPr/>
            <p:nvPr/>
          </p:nvSpPr>
          <p:spPr>
            <a:xfrm>
              <a:off x="4343400" y="1439553"/>
              <a:ext cx="908377" cy="908377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5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6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7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188" name="Group 187"/>
            <p:cNvGrpSpPr/>
            <p:nvPr/>
          </p:nvGrpSpPr>
          <p:grpSpPr>
            <a:xfrm>
              <a:off x="4676247" y="2136755"/>
              <a:ext cx="439274" cy="422350"/>
              <a:chOff x="1012089" y="4407504"/>
              <a:chExt cx="439274" cy="422350"/>
            </a:xfrm>
          </p:grpSpPr>
          <p:sp>
            <p:nvSpPr>
              <p:cNvPr id="189" name="Freeform 188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90" name="Freeform 189"/>
              <p:cNvSpPr>
                <a:spLocks noChangeAspect="1"/>
              </p:cNvSpPr>
              <p:nvPr/>
            </p:nvSpPr>
            <p:spPr bwMode="auto">
              <a:xfrm rot="20477190" flipV="1">
                <a:off x="1239568" y="46810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91" name="Freeform 190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92" name="Freeform 191"/>
              <p:cNvSpPr>
                <a:spLocks noChangeAspect="1"/>
              </p:cNvSpPr>
              <p:nvPr/>
            </p:nvSpPr>
            <p:spPr bwMode="auto">
              <a:xfrm rot="20477190" flipV="1">
                <a:off x="1014588" y="465065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93" name="Freeform 192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94" name="Freeform 193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195" name="Freeform 194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defRPr/>
                </a:pPr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8272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5C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El pronóstico de Mexico DF, Mexico</a:t>
            </a:r>
            <a:endParaRPr lang="en-US" sz="3600" dirty="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04867"/>
            <a:ext cx="8382000" cy="695356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70C0"/>
              </a:gs>
            </a:gsLst>
            <a:lin ang="16200000" scaled="1"/>
            <a:tileRect/>
          </a:gra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3201" y="134109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Lunes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78356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75712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73068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70424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367780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565644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69411" y="1341098"/>
            <a:ext cx="106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Martes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00502" y="1341098"/>
            <a:ext cx="135056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Mi</a:t>
            </a:r>
            <a:r>
              <a:rPr lang="en-US" sz="17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</a:t>
            </a:r>
            <a:r>
              <a:rPr lang="en-US" sz="17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rcoles</a:t>
            </a:r>
            <a:endParaRPr lang="en-US" sz="17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9771" y="1341098"/>
            <a:ext cx="1064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Jueves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71698" y="1343560"/>
            <a:ext cx="116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Viernes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65516" y="134356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bado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27903" y="1341098"/>
            <a:ext cx="1287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Domingo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Gill Sans MT Condensed" pitchFamily="34" charset="0"/>
              </a:rPr>
              <a:t>SOLEADO Y CALUROSO</a:t>
            </a:r>
            <a:endParaRPr lang="en-US" sz="2400" dirty="0">
              <a:latin typeface="Gill Sans MT Condense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78356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SOLEADO Y NUBLADO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75712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SOLEADO Y NUBLADO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73068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SOLEADO Y NUBLADO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70424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BRUMOSO CON TORMENTAS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67780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SOLEADO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565644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chemeClr val="tx1"/>
                </a:solidFill>
                <a:latin typeface="Gill Sans MT Condensed" pitchFamily="34" charset="0"/>
              </a:rPr>
              <a:t>SOLEADO Y CALUROSO</a:t>
            </a:r>
            <a:endParaRPr lang="en-US" sz="2400" dirty="0">
              <a:solidFill>
                <a:schemeClr val="tx1"/>
              </a:solidFill>
              <a:latin typeface="Gill Sans MT Condensed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000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78°F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78356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80°F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75712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80°F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973068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82°F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70424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71°F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67780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78°F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65644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79°F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1000" y="5486401"/>
            <a:ext cx="1197356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47°F</a:t>
            </a:r>
            <a:endParaRPr lang="en-US" sz="2800" dirty="0"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78356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47°F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775712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46°F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73068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50°F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70424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42°F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67780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48°F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565644" y="5486401"/>
            <a:ext cx="1197356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49°F</a:t>
            </a:r>
            <a:endParaRPr lang="en-US" sz="1600" dirty="0">
              <a:latin typeface="Arial Black" pitchFamily="34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1612328" y="1997555"/>
            <a:ext cx="1102624" cy="1289359"/>
            <a:chOff x="2202837" y="1251115"/>
            <a:chExt cx="1102624" cy="1289359"/>
          </a:xfrm>
        </p:grpSpPr>
        <p:grpSp>
          <p:nvGrpSpPr>
            <p:cNvPr id="71" name="Group 70"/>
            <p:cNvGrpSpPr/>
            <p:nvPr/>
          </p:nvGrpSpPr>
          <p:grpSpPr>
            <a:xfrm>
              <a:off x="2202837" y="1251115"/>
              <a:ext cx="908377" cy="908377"/>
              <a:chOff x="381000" y="2438400"/>
              <a:chExt cx="3048000" cy="3048000"/>
            </a:xfrm>
          </p:grpSpPr>
          <p:sp>
            <p:nvSpPr>
              <p:cNvPr id="76" name="16-Point Star 75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Oval 5"/>
            <p:cNvSpPr/>
            <p:nvPr/>
          </p:nvSpPr>
          <p:spPr>
            <a:xfrm>
              <a:off x="2467601" y="1473674"/>
              <a:ext cx="837860" cy="528080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2417477" y="1894143"/>
              <a:ext cx="1847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3600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710133" y="2100252"/>
            <a:ext cx="908377" cy="908377"/>
            <a:chOff x="381000" y="2438400"/>
            <a:chExt cx="3048000" cy="3048000"/>
          </a:xfrm>
        </p:grpSpPr>
        <p:sp>
          <p:nvSpPr>
            <p:cNvPr id="106" name="16-Point Star 105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526107" y="2100252"/>
            <a:ext cx="908377" cy="908377"/>
            <a:chOff x="381000" y="2438400"/>
            <a:chExt cx="3048000" cy="3048000"/>
          </a:xfrm>
        </p:grpSpPr>
        <p:sp>
          <p:nvSpPr>
            <p:cNvPr id="110" name="16-Point Star 109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2823332" y="2165600"/>
            <a:ext cx="1102624" cy="1289359"/>
            <a:chOff x="2202837" y="1251115"/>
            <a:chExt cx="1102624" cy="1289359"/>
          </a:xfrm>
        </p:grpSpPr>
        <p:grpSp>
          <p:nvGrpSpPr>
            <p:cNvPr id="114" name="Group 113"/>
            <p:cNvGrpSpPr/>
            <p:nvPr/>
          </p:nvGrpSpPr>
          <p:grpSpPr>
            <a:xfrm>
              <a:off x="2202837" y="1251115"/>
              <a:ext cx="908377" cy="908377"/>
              <a:chOff x="381000" y="2438400"/>
              <a:chExt cx="3048000" cy="3048000"/>
            </a:xfrm>
          </p:grpSpPr>
          <p:sp>
            <p:nvSpPr>
              <p:cNvPr id="127" name="16-Point Star 126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5" name="Oval 5"/>
            <p:cNvSpPr/>
            <p:nvPr/>
          </p:nvSpPr>
          <p:spPr>
            <a:xfrm>
              <a:off x="2467601" y="1473674"/>
              <a:ext cx="837860" cy="528080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2417477" y="1894143"/>
              <a:ext cx="1847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3600" dirty="0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083122" y="2133812"/>
            <a:ext cx="1102624" cy="1289359"/>
            <a:chOff x="2202837" y="1251115"/>
            <a:chExt cx="1102624" cy="1289359"/>
          </a:xfrm>
        </p:grpSpPr>
        <p:grpSp>
          <p:nvGrpSpPr>
            <p:cNvPr id="131" name="Group 130"/>
            <p:cNvGrpSpPr/>
            <p:nvPr/>
          </p:nvGrpSpPr>
          <p:grpSpPr>
            <a:xfrm>
              <a:off x="2202837" y="1251115"/>
              <a:ext cx="908377" cy="908377"/>
              <a:chOff x="381000" y="2438400"/>
              <a:chExt cx="3048000" cy="3048000"/>
            </a:xfrm>
          </p:grpSpPr>
          <p:sp>
            <p:nvSpPr>
              <p:cNvPr id="134" name="16-Point Star 133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2" name="Oval 5"/>
            <p:cNvSpPr/>
            <p:nvPr/>
          </p:nvSpPr>
          <p:spPr>
            <a:xfrm>
              <a:off x="2467601" y="1473674"/>
              <a:ext cx="837860" cy="528080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2417477" y="1894143"/>
              <a:ext cx="1847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3600" dirty="0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5358900" y="2222021"/>
            <a:ext cx="885306" cy="1103900"/>
            <a:chOff x="413681" y="2061870"/>
            <a:chExt cx="1123967" cy="1172254"/>
          </a:xfrm>
        </p:grpSpPr>
        <p:sp>
          <p:nvSpPr>
            <p:cNvPr id="138" name="Oval 5"/>
            <p:cNvSpPr/>
            <p:nvPr/>
          </p:nvSpPr>
          <p:spPr>
            <a:xfrm rot="306251">
              <a:off x="643649" y="2239102"/>
              <a:ext cx="840066" cy="52947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9" name="Oval 5"/>
            <p:cNvSpPr/>
            <p:nvPr/>
          </p:nvSpPr>
          <p:spPr>
            <a:xfrm>
              <a:off x="463114" y="2061870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0" name="Freeform 139"/>
            <p:cNvSpPr>
              <a:spLocks noChangeAspect="1"/>
            </p:cNvSpPr>
            <p:nvPr/>
          </p:nvSpPr>
          <p:spPr bwMode="auto">
            <a:xfrm rot="20477190" flipV="1">
              <a:off x="927031" y="29917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41" name="Freeform 140"/>
            <p:cNvSpPr>
              <a:spLocks noChangeAspect="1"/>
            </p:cNvSpPr>
            <p:nvPr/>
          </p:nvSpPr>
          <p:spPr bwMode="auto">
            <a:xfrm rot="20477190" flipV="1">
              <a:off x="1031976" y="30853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42" name="Freeform 141"/>
            <p:cNvSpPr>
              <a:spLocks noChangeAspect="1"/>
            </p:cNvSpPr>
            <p:nvPr/>
          </p:nvSpPr>
          <p:spPr bwMode="auto">
            <a:xfrm rot="20477190" flipV="1">
              <a:off x="1061222" y="29462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43" name="Freeform 142"/>
            <p:cNvSpPr>
              <a:spLocks noChangeAspect="1"/>
            </p:cNvSpPr>
            <p:nvPr/>
          </p:nvSpPr>
          <p:spPr bwMode="auto">
            <a:xfrm rot="20477190" flipV="1">
              <a:off x="806996" y="305492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44" name="Freeform 143"/>
            <p:cNvSpPr>
              <a:spLocks noChangeAspect="1"/>
            </p:cNvSpPr>
            <p:nvPr/>
          </p:nvSpPr>
          <p:spPr bwMode="auto">
            <a:xfrm rot="20477190" flipV="1">
              <a:off x="1170148" y="29377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45" name="Freeform 144"/>
            <p:cNvSpPr>
              <a:spLocks noChangeAspect="1"/>
            </p:cNvSpPr>
            <p:nvPr/>
          </p:nvSpPr>
          <p:spPr bwMode="auto">
            <a:xfrm rot="20477190" flipV="1">
              <a:off x="804497" y="2888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46" name="Freeform 145"/>
            <p:cNvSpPr>
              <a:spLocks noChangeAspect="1"/>
            </p:cNvSpPr>
            <p:nvPr/>
          </p:nvSpPr>
          <p:spPr bwMode="auto">
            <a:xfrm rot="20477190" flipV="1">
              <a:off x="943744" y="2811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147" name="Freeform 146"/>
            <p:cNvSpPr/>
            <p:nvPr/>
          </p:nvSpPr>
          <p:spPr>
            <a:xfrm>
              <a:off x="1144625" y="2379394"/>
              <a:ext cx="154362" cy="351132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8" name="Oval 5"/>
            <p:cNvSpPr/>
            <p:nvPr/>
          </p:nvSpPr>
          <p:spPr>
            <a:xfrm>
              <a:off x="927194" y="2089332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9" name="Oval 5"/>
            <p:cNvSpPr/>
            <p:nvPr/>
          </p:nvSpPr>
          <p:spPr>
            <a:xfrm>
              <a:off x="413681" y="2420139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50" name="Freeform 149"/>
            <p:cNvSpPr/>
            <p:nvPr/>
          </p:nvSpPr>
          <p:spPr>
            <a:xfrm>
              <a:off x="794340" y="2517015"/>
              <a:ext cx="132854" cy="302207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6512523" y="2156011"/>
            <a:ext cx="908377" cy="908377"/>
            <a:chOff x="381000" y="2438400"/>
            <a:chExt cx="3048000" cy="3048000"/>
          </a:xfrm>
        </p:grpSpPr>
        <p:sp>
          <p:nvSpPr>
            <p:cNvPr id="152" name="16-Point Star 151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4930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5C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El pronóstico de Quito, Ecuador</a:t>
            </a:r>
            <a:endParaRPr lang="en-US" sz="3600" dirty="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04867"/>
            <a:ext cx="8382000" cy="695356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70C0"/>
              </a:gs>
            </a:gsLst>
            <a:lin ang="16200000" scaled="1"/>
            <a:tileRect/>
          </a:gra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3201" y="134109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Lunes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78356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75712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73068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70424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367780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565644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69411" y="1341098"/>
            <a:ext cx="106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Martes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00502" y="1341098"/>
            <a:ext cx="135056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Mi</a:t>
            </a:r>
            <a:r>
              <a:rPr lang="en-US" sz="17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</a:t>
            </a:r>
            <a:r>
              <a:rPr lang="en-US" sz="17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rcoles</a:t>
            </a:r>
            <a:endParaRPr lang="en-US" sz="17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9771" y="1341098"/>
            <a:ext cx="1064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Jueves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71698" y="1343560"/>
            <a:ext cx="116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Viernes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65516" y="134356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bado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27903" y="1341098"/>
            <a:ext cx="1287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Domingo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Gill Sans MT Condensed" pitchFamily="34" charset="0"/>
              </a:rPr>
              <a:t>NUBLADO, LLUVIOSO, Y SOLEADO</a:t>
            </a:r>
            <a:endParaRPr lang="en-US" sz="2400" dirty="0">
              <a:latin typeface="Gill Sans MT Condense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78356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BRUMOSO CON TORMENTAS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75712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NUBLADO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56786" y="3429000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NUBLADO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58902" y="3415146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Gill Sans MT Condensed" pitchFamily="34" charset="0"/>
              </a:rPr>
              <a:t>NUBLADO, LLUVIOSO, Y SOLEADO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367780" y="3415146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SOLEADO Y NUBLADO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565644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chemeClr val="tx1"/>
                </a:solidFill>
                <a:latin typeface="Gill Sans MT Condensed" pitchFamily="34" charset="0"/>
              </a:rPr>
              <a:t>VENTOSO</a:t>
            </a:r>
            <a:endParaRPr lang="en-US" sz="2400" dirty="0">
              <a:solidFill>
                <a:schemeClr val="tx1"/>
              </a:solidFill>
              <a:latin typeface="Gill Sans MT Condensed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000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67°F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78356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67°F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75712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65°F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973068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68°F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70424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66°F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67780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61°F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65644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64°F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1000" y="5486401"/>
            <a:ext cx="1197356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49°F</a:t>
            </a:r>
            <a:endParaRPr lang="en-US" sz="2800" dirty="0"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78356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49°F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775712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49°F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73068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49°F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70424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50°F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67780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47°F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565644" y="5486401"/>
            <a:ext cx="1197356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47°F</a:t>
            </a:r>
            <a:endParaRPr lang="en-US" sz="1600" dirty="0">
              <a:latin typeface="Arial Black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1643199" y="2089332"/>
            <a:ext cx="1123967" cy="1172254"/>
            <a:chOff x="413681" y="2061870"/>
            <a:chExt cx="1123967" cy="1172254"/>
          </a:xfrm>
        </p:grpSpPr>
        <p:sp>
          <p:nvSpPr>
            <p:cNvPr id="55" name="Oval 5"/>
            <p:cNvSpPr/>
            <p:nvPr/>
          </p:nvSpPr>
          <p:spPr>
            <a:xfrm rot="306251">
              <a:off x="643649" y="2239102"/>
              <a:ext cx="840066" cy="52947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"/>
            <p:cNvSpPr/>
            <p:nvPr/>
          </p:nvSpPr>
          <p:spPr>
            <a:xfrm>
              <a:off x="463114" y="2061870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>
              <a:spLocks noChangeAspect="1"/>
            </p:cNvSpPr>
            <p:nvPr/>
          </p:nvSpPr>
          <p:spPr bwMode="auto">
            <a:xfrm rot="20477190" flipV="1">
              <a:off x="927031" y="29917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Freeform 57"/>
            <p:cNvSpPr>
              <a:spLocks noChangeAspect="1"/>
            </p:cNvSpPr>
            <p:nvPr/>
          </p:nvSpPr>
          <p:spPr bwMode="auto">
            <a:xfrm rot="20477190" flipV="1">
              <a:off x="1031976" y="30853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Freeform 58"/>
            <p:cNvSpPr>
              <a:spLocks noChangeAspect="1"/>
            </p:cNvSpPr>
            <p:nvPr/>
          </p:nvSpPr>
          <p:spPr bwMode="auto">
            <a:xfrm rot="20477190" flipV="1">
              <a:off x="1061222" y="29462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Freeform 59"/>
            <p:cNvSpPr>
              <a:spLocks noChangeAspect="1"/>
            </p:cNvSpPr>
            <p:nvPr/>
          </p:nvSpPr>
          <p:spPr bwMode="auto">
            <a:xfrm rot="20477190" flipV="1">
              <a:off x="806996" y="305492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Freeform 60"/>
            <p:cNvSpPr>
              <a:spLocks noChangeAspect="1"/>
            </p:cNvSpPr>
            <p:nvPr/>
          </p:nvSpPr>
          <p:spPr bwMode="auto">
            <a:xfrm rot="20477190" flipV="1">
              <a:off x="1170148" y="29377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Freeform 61"/>
            <p:cNvSpPr>
              <a:spLocks noChangeAspect="1"/>
            </p:cNvSpPr>
            <p:nvPr/>
          </p:nvSpPr>
          <p:spPr bwMode="auto">
            <a:xfrm rot="20477190" flipV="1">
              <a:off x="804497" y="2888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Freeform 62"/>
            <p:cNvSpPr>
              <a:spLocks noChangeAspect="1"/>
            </p:cNvSpPr>
            <p:nvPr/>
          </p:nvSpPr>
          <p:spPr bwMode="auto">
            <a:xfrm rot="20477190" flipV="1">
              <a:off x="943744" y="2811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>
              <a:off x="1144625" y="2379394"/>
              <a:ext cx="154362" cy="351132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5"/>
            <p:cNvSpPr/>
            <p:nvPr/>
          </p:nvSpPr>
          <p:spPr>
            <a:xfrm>
              <a:off x="927194" y="2089332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5"/>
            <p:cNvSpPr/>
            <p:nvPr/>
          </p:nvSpPr>
          <p:spPr>
            <a:xfrm>
              <a:off x="413681" y="2420139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94340" y="2517015"/>
              <a:ext cx="132854" cy="302207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287185" y="2079610"/>
            <a:ext cx="1081103" cy="1065809"/>
            <a:chOff x="4283326" y="1399696"/>
            <a:chExt cx="1081103" cy="1065809"/>
          </a:xfrm>
        </p:grpSpPr>
        <p:grpSp>
          <p:nvGrpSpPr>
            <p:cNvPr id="80" name="Group 79"/>
            <p:cNvGrpSpPr/>
            <p:nvPr/>
          </p:nvGrpSpPr>
          <p:grpSpPr>
            <a:xfrm>
              <a:off x="4343400" y="1439553"/>
              <a:ext cx="908377" cy="908377"/>
              <a:chOff x="381000" y="2438400"/>
              <a:chExt cx="3048000" cy="3048000"/>
            </a:xfrm>
          </p:grpSpPr>
          <p:sp>
            <p:nvSpPr>
              <p:cNvPr id="92" name="16-Point Star 9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4676247" y="2136755"/>
              <a:ext cx="439274" cy="328750"/>
              <a:chOff x="1012089" y="4407504"/>
              <a:chExt cx="439274" cy="328750"/>
            </a:xfrm>
          </p:grpSpPr>
          <p:sp>
            <p:nvSpPr>
              <p:cNvPr id="85" name="Freeform 84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7" name="Freeform 86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Freeform 89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1" name="Freeform 90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3998588" y="2133600"/>
            <a:ext cx="1123967" cy="743022"/>
            <a:chOff x="5299060" y="1361836"/>
            <a:chExt cx="1123967" cy="743022"/>
          </a:xfrm>
        </p:grpSpPr>
        <p:sp>
          <p:nvSpPr>
            <p:cNvPr id="96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6413906" y="2032660"/>
            <a:ext cx="1107641" cy="1096677"/>
            <a:chOff x="2033953" y="2994710"/>
            <a:chExt cx="1107641" cy="1096677"/>
          </a:xfrm>
        </p:grpSpPr>
        <p:grpSp>
          <p:nvGrpSpPr>
            <p:cNvPr id="116" name="Group 115"/>
            <p:cNvGrpSpPr>
              <a:grpSpLocks noChangeAspect="1"/>
            </p:cNvGrpSpPr>
            <p:nvPr/>
          </p:nvGrpSpPr>
          <p:grpSpPr>
            <a:xfrm>
              <a:off x="2044917" y="2994710"/>
              <a:ext cx="1096677" cy="1096677"/>
              <a:chOff x="381000" y="2438400"/>
              <a:chExt cx="3048000" cy="3048000"/>
            </a:xfrm>
          </p:grpSpPr>
          <p:sp>
            <p:nvSpPr>
              <p:cNvPr id="122" name="16-Point Star 12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Oval 12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>
              <a:grpSpLocks noChangeAspect="1"/>
            </p:cNvGrpSpPr>
            <p:nvPr/>
          </p:nvGrpSpPr>
          <p:grpSpPr>
            <a:xfrm>
              <a:off x="2033953" y="3266712"/>
              <a:ext cx="1090247" cy="720731"/>
              <a:chOff x="2079285" y="3266711"/>
              <a:chExt cx="1123967" cy="743022"/>
            </a:xfrm>
          </p:grpSpPr>
          <p:sp>
            <p:nvSpPr>
              <p:cNvPr id="118" name="Oval 5"/>
              <p:cNvSpPr/>
              <p:nvPr/>
            </p:nvSpPr>
            <p:spPr>
              <a:xfrm rot="306251">
                <a:off x="2309253" y="3443943"/>
                <a:ext cx="840066" cy="529471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5"/>
              <p:cNvSpPr/>
              <p:nvPr/>
            </p:nvSpPr>
            <p:spPr>
              <a:xfrm>
                <a:off x="2128718" y="3266711"/>
                <a:ext cx="961882" cy="606248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5"/>
              <p:cNvSpPr/>
              <p:nvPr/>
            </p:nvSpPr>
            <p:spPr>
              <a:xfrm>
                <a:off x="2592798" y="3294173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5"/>
              <p:cNvSpPr/>
              <p:nvPr/>
            </p:nvSpPr>
            <p:spPr>
              <a:xfrm>
                <a:off x="2079285" y="3624980"/>
                <a:ext cx="610454" cy="384753"/>
              </a:xfrm>
              <a:custGeom>
                <a:avLst/>
                <a:gdLst/>
                <a:ahLst/>
                <a:cxnLst/>
                <a:rect l="l" t="t" r="r" b="b"/>
                <a:pathLst>
                  <a:path w="3989696" h="2514600">
                    <a:moveTo>
                      <a:pt x="1959592" y="0"/>
                    </a:moveTo>
                    <a:cubicBezTo>
                      <a:pt x="2455337" y="0"/>
                      <a:pt x="2858939" y="394508"/>
                      <a:pt x="2872595" y="886735"/>
                    </a:cubicBezTo>
                    <a:cubicBezTo>
                      <a:pt x="2959616" y="854984"/>
                      <a:pt x="3053596" y="838200"/>
                      <a:pt x="3151496" y="838200"/>
                    </a:cubicBezTo>
                    <a:cubicBezTo>
                      <a:pt x="3614421" y="838200"/>
                      <a:pt x="3989696" y="1213475"/>
                      <a:pt x="3989696" y="1676400"/>
                    </a:cubicBezTo>
                    <a:cubicBezTo>
                      <a:pt x="3989696" y="2139325"/>
                      <a:pt x="3614421" y="2514600"/>
                      <a:pt x="3151496" y="2514600"/>
                    </a:cubicBezTo>
                    <a:cubicBezTo>
                      <a:pt x="2854124" y="2514600"/>
                      <a:pt x="2592920" y="2359744"/>
                      <a:pt x="2447111" y="2124422"/>
                    </a:cubicBezTo>
                    <a:cubicBezTo>
                      <a:pt x="2363741" y="2161251"/>
                      <a:pt x="2271492" y="2181367"/>
                      <a:pt x="2174544" y="2181367"/>
                    </a:cubicBezTo>
                    <a:cubicBezTo>
                      <a:pt x="1912810" y="2181367"/>
                      <a:pt x="1685321" y="2034746"/>
                      <a:pt x="1571595" y="1818502"/>
                    </a:cubicBezTo>
                    <a:cubicBezTo>
                      <a:pt x="1433053" y="2081482"/>
                      <a:pt x="1156323" y="2258704"/>
                      <a:pt x="838200" y="2258704"/>
                    </a:cubicBezTo>
                    <a:cubicBezTo>
                      <a:pt x="375275" y="2258704"/>
                      <a:pt x="0" y="1883429"/>
                      <a:pt x="0" y="1420504"/>
                    </a:cubicBezTo>
                    <a:cubicBezTo>
                      <a:pt x="0" y="957579"/>
                      <a:pt x="375275" y="582304"/>
                      <a:pt x="838200" y="582304"/>
                    </a:cubicBezTo>
                    <a:cubicBezTo>
                      <a:pt x="927331" y="582304"/>
                      <a:pt x="1013212" y="596216"/>
                      <a:pt x="1093700" y="622273"/>
                    </a:cubicBezTo>
                    <a:cubicBezTo>
                      <a:pt x="1214891" y="260394"/>
                      <a:pt x="1556832" y="0"/>
                      <a:pt x="195959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100000">
                    <a:srgbClr val="00B0F0"/>
                  </a:gs>
                </a:gsLst>
              </a:gradFill>
              <a:ln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31750" h="19050"/>
              </a:sp3d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9" name="Group 108"/>
          <p:cNvGrpSpPr/>
          <p:nvPr/>
        </p:nvGrpSpPr>
        <p:grpSpPr>
          <a:xfrm>
            <a:off x="2915804" y="2202782"/>
            <a:ext cx="1123967" cy="743022"/>
            <a:chOff x="5299060" y="1361836"/>
            <a:chExt cx="1123967" cy="743022"/>
          </a:xfrm>
        </p:grpSpPr>
        <p:sp>
          <p:nvSpPr>
            <p:cNvPr id="110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488308" y="2065787"/>
            <a:ext cx="1081103" cy="1065809"/>
            <a:chOff x="4283326" y="1399696"/>
            <a:chExt cx="1081103" cy="1065809"/>
          </a:xfrm>
        </p:grpSpPr>
        <p:grpSp>
          <p:nvGrpSpPr>
            <p:cNvPr id="128" name="Group 127"/>
            <p:cNvGrpSpPr/>
            <p:nvPr/>
          </p:nvGrpSpPr>
          <p:grpSpPr>
            <a:xfrm>
              <a:off x="4343400" y="1439553"/>
              <a:ext cx="908377" cy="908377"/>
              <a:chOff x="381000" y="2438400"/>
              <a:chExt cx="3048000" cy="3048000"/>
            </a:xfrm>
          </p:grpSpPr>
          <p:sp>
            <p:nvSpPr>
              <p:cNvPr id="138" name="16-Point Star 137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9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131"/>
            <p:cNvGrpSpPr/>
            <p:nvPr/>
          </p:nvGrpSpPr>
          <p:grpSpPr>
            <a:xfrm>
              <a:off x="4676247" y="2136755"/>
              <a:ext cx="439274" cy="328750"/>
              <a:chOff x="1012089" y="4407504"/>
              <a:chExt cx="439274" cy="328750"/>
            </a:xfrm>
          </p:grpSpPr>
          <p:sp>
            <p:nvSpPr>
              <p:cNvPr id="133" name="Freeform 132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4" name="Freeform 133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5" name="Freeform 134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6" name="Freeform 135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7" name="Freeform 136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pic>
        <p:nvPicPr>
          <p:cNvPr id="141" name="Picture 2" descr="http://ian.umces.edu/imagelibrary/albums/userpics/10020/normal_ian-symbol-weather-wind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156" y="2366249"/>
            <a:ext cx="936331" cy="629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4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5C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El pronóstico de La Paz, Bolivia</a:t>
            </a:r>
            <a:endParaRPr lang="en-US" sz="3600" dirty="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04867"/>
            <a:ext cx="8382000" cy="695356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70C0"/>
              </a:gs>
            </a:gsLst>
            <a:lin ang="16200000" scaled="1"/>
            <a:tileRect/>
          </a:gra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3201" y="134109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Lunes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78356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75712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73068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70424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367780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565644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69411" y="1341098"/>
            <a:ext cx="106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Martes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00502" y="1341098"/>
            <a:ext cx="135056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Mi</a:t>
            </a:r>
            <a:r>
              <a:rPr lang="en-US" sz="17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</a:t>
            </a:r>
            <a:r>
              <a:rPr lang="en-US" sz="17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rcoles</a:t>
            </a:r>
            <a:endParaRPr lang="en-US" sz="17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9771" y="1341098"/>
            <a:ext cx="1064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Jueves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71698" y="1343560"/>
            <a:ext cx="116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Viernes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65516" y="134356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bado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27903" y="1341098"/>
            <a:ext cx="1287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Domingo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Gill Sans MT Condensed" pitchFamily="34" charset="0"/>
              </a:rPr>
              <a:t>SOLEADO Y NUBLADO</a:t>
            </a:r>
            <a:endParaRPr lang="en-US" sz="2400" dirty="0">
              <a:latin typeface="Gill Sans MT Condense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78356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NUBLADO Y FRIO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75712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SOLEADO Y NUBLADO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73068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>
                <a:solidFill>
                  <a:prstClr val="black"/>
                </a:solidFill>
                <a:latin typeface="Gill Sans MT Condensed" pitchFamily="34" charset="0"/>
              </a:rPr>
              <a:t>SOLEADO Y NUBLADO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70424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>
                <a:solidFill>
                  <a:prstClr val="black"/>
                </a:solidFill>
                <a:latin typeface="Gill Sans MT Condensed" pitchFamily="34" charset="0"/>
              </a:rPr>
              <a:t>SOLEADO Y NUBLADO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374013" y="3429002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BRUMOSO CON TORMENTAS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565644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chemeClr val="tx1"/>
                </a:solidFill>
                <a:latin typeface="Gill Sans MT Condensed" pitchFamily="34" charset="0"/>
              </a:rPr>
              <a:t>LLUVIOSO</a:t>
            </a:r>
            <a:endParaRPr lang="en-US" sz="2400" dirty="0">
              <a:solidFill>
                <a:schemeClr val="tx1"/>
              </a:solidFill>
              <a:latin typeface="Gill Sans MT Condensed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000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59°F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78356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56°F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75712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56°F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973068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55°F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70424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55°F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67780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58°F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65644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56°F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1000" y="5486401"/>
            <a:ext cx="1197356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35°F</a:t>
            </a:r>
            <a:endParaRPr lang="en-US" sz="2800" dirty="0"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78356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37°F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775712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39°F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73068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40°F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70424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40°F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67780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39°F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565644" y="5486401"/>
            <a:ext cx="1197356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39°F</a:t>
            </a:r>
            <a:endParaRPr lang="en-US" sz="1600" dirty="0">
              <a:latin typeface="Arial Black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6395026" y="2067675"/>
            <a:ext cx="1123967" cy="1172254"/>
            <a:chOff x="413681" y="2061870"/>
            <a:chExt cx="1123967" cy="1172254"/>
          </a:xfrm>
        </p:grpSpPr>
        <p:sp>
          <p:nvSpPr>
            <p:cNvPr id="55" name="Oval 5"/>
            <p:cNvSpPr/>
            <p:nvPr/>
          </p:nvSpPr>
          <p:spPr>
            <a:xfrm rot="306251">
              <a:off x="643649" y="2239102"/>
              <a:ext cx="840066" cy="52947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"/>
            <p:cNvSpPr/>
            <p:nvPr/>
          </p:nvSpPr>
          <p:spPr>
            <a:xfrm>
              <a:off x="463114" y="2061870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>
              <a:spLocks noChangeAspect="1"/>
            </p:cNvSpPr>
            <p:nvPr/>
          </p:nvSpPr>
          <p:spPr bwMode="auto">
            <a:xfrm rot="20477190" flipV="1">
              <a:off x="927031" y="29917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Freeform 57"/>
            <p:cNvSpPr>
              <a:spLocks noChangeAspect="1"/>
            </p:cNvSpPr>
            <p:nvPr/>
          </p:nvSpPr>
          <p:spPr bwMode="auto">
            <a:xfrm rot="20477190" flipV="1">
              <a:off x="1031976" y="30853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Freeform 58"/>
            <p:cNvSpPr>
              <a:spLocks noChangeAspect="1"/>
            </p:cNvSpPr>
            <p:nvPr/>
          </p:nvSpPr>
          <p:spPr bwMode="auto">
            <a:xfrm rot="20477190" flipV="1">
              <a:off x="1061222" y="29462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Freeform 59"/>
            <p:cNvSpPr>
              <a:spLocks noChangeAspect="1"/>
            </p:cNvSpPr>
            <p:nvPr/>
          </p:nvSpPr>
          <p:spPr bwMode="auto">
            <a:xfrm rot="20477190" flipV="1">
              <a:off x="806996" y="305492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Freeform 60"/>
            <p:cNvSpPr>
              <a:spLocks noChangeAspect="1"/>
            </p:cNvSpPr>
            <p:nvPr/>
          </p:nvSpPr>
          <p:spPr bwMode="auto">
            <a:xfrm rot="20477190" flipV="1">
              <a:off x="1170148" y="29377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Freeform 61"/>
            <p:cNvSpPr>
              <a:spLocks noChangeAspect="1"/>
            </p:cNvSpPr>
            <p:nvPr/>
          </p:nvSpPr>
          <p:spPr bwMode="auto">
            <a:xfrm rot="20477190" flipV="1">
              <a:off x="804497" y="2888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Freeform 62"/>
            <p:cNvSpPr>
              <a:spLocks noChangeAspect="1"/>
            </p:cNvSpPr>
            <p:nvPr/>
          </p:nvSpPr>
          <p:spPr bwMode="auto">
            <a:xfrm rot="20477190" flipV="1">
              <a:off x="943744" y="2811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>
              <a:off x="1144625" y="2379394"/>
              <a:ext cx="154362" cy="351132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5"/>
            <p:cNvSpPr/>
            <p:nvPr/>
          </p:nvSpPr>
          <p:spPr>
            <a:xfrm>
              <a:off x="927194" y="2089332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5"/>
            <p:cNvSpPr/>
            <p:nvPr/>
          </p:nvSpPr>
          <p:spPr>
            <a:xfrm>
              <a:off x="413681" y="2420139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94340" y="2517015"/>
              <a:ext cx="132854" cy="302207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674530" y="2102256"/>
            <a:ext cx="1081103" cy="1065809"/>
            <a:chOff x="4283326" y="1399696"/>
            <a:chExt cx="1081103" cy="1065809"/>
          </a:xfrm>
        </p:grpSpPr>
        <p:grpSp>
          <p:nvGrpSpPr>
            <p:cNvPr id="80" name="Group 79"/>
            <p:cNvGrpSpPr/>
            <p:nvPr/>
          </p:nvGrpSpPr>
          <p:grpSpPr>
            <a:xfrm>
              <a:off x="4343400" y="1439553"/>
              <a:ext cx="908377" cy="908377"/>
              <a:chOff x="381000" y="2438400"/>
              <a:chExt cx="3048000" cy="3048000"/>
            </a:xfrm>
          </p:grpSpPr>
          <p:sp>
            <p:nvSpPr>
              <p:cNvPr id="92" name="16-Point Star 9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4676247" y="2136755"/>
              <a:ext cx="439274" cy="328750"/>
              <a:chOff x="1012089" y="4407504"/>
              <a:chExt cx="439274" cy="328750"/>
            </a:xfrm>
          </p:grpSpPr>
          <p:sp>
            <p:nvSpPr>
              <p:cNvPr id="85" name="Freeform 84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7" name="Freeform 86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Freeform 89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1" name="Freeform 90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5" name="Group 94"/>
          <p:cNvGrpSpPr/>
          <p:nvPr/>
        </p:nvGrpSpPr>
        <p:grpSpPr>
          <a:xfrm>
            <a:off x="1665262" y="2217453"/>
            <a:ext cx="1123967" cy="743022"/>
            <a:chOff x="5299060" y="1361836"/>
            <a:chExt cx="1123967" cy="743022"/>
          </a:xfrm>
        </p:grpSpPr>
        <p:sp>
          <p:nvSpPr>
            <p:cNvPr id="96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214275" y="1989377"/>
            <a:ext cx="1096677" cy="1096677"/>
            <a:chOff x="3609943" y="2886078"/>
            <a:chExt cx="1096677" cy="1096677"/>
          </a:xfrm>
        </p:grpSpPr>
        <p:grpSp>
          <p:nvGrpSpPr>
            <p:cNvPr id="100" name="Group 99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02" name="16-Point Star 10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31339" y="1960932"/>
            <a:ext cx="1096677" cy="1096677"/>
            <a:chOff x="3609943" y="2886078"/>
            <a:chExt cx="1096677" cy="1096677"/>
          </a:xfrm>
        </p:grpSpPr>
        <p:grpSp>
          <p:nvGrpSpPr>
            <p:cNvPr id="110" name="Group 109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12" name="16-Point Star 11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1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4051065" y="2067675"/>
            <a:ext cx="1096677" cy="1096677"/>
            <a:chOff x="3609943" y="2886078"/>
            <a:chExt cx="1096677" cy="1096677"/>
          </a:xfrm>
        </p:grpSpPr>
        <p:grpSp>
          <p:nvGrpSpPr>
            <p:cNvPr id="126" name="Group 125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28" name="16-Point Star 127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7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2827444" y="2067675"/>
            <a:ext cx="1096677" cy="1096677"/>
            <a:chOff x="3609943" y="2886078"/>
            <a:chExt cx="1096677" cy="1096677"/>
          </a:xfrm>
        </p:grpSpPr>
        <p:grpSp>
          <p:nvGrpSpPr>
            <p:cNvPr id="132" name="Group 131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34" name="16-Point Star 133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8105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5C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El pronóstico de Lima, Peru</a:t>
            </a:r>
            <a:endParaRPr lang="en-US" sz="3600" dirty="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04867"/>
            <a:ext cx="8382000" cy="695356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70C0"/>
              </a:gs>
            </a:gsLst>
            <a:lin ang="16200000" scaled="1"/>
            <a:tileRect/>
          </a:gra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3201" y="134109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Lunes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78356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75712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73068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70424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367780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565644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69411" y="1341098"/>
            <a:ext cx="106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Martes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00502" y="1341098"/>
            <a:ext cx="135056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Mi</a:t>
            </a:r>
            <a:r>
              <a:rPr lang="en-US" sz="17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</a:t>
            </a:r>
            <a:r>
              <a:rPr lang="en-US" sz="17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rcoles</a:t>
            </a:r>
            <a:endParaRPr lang="en-US" sz="17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9771" y="1341098"/>
            <a:ext cx="1064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Jueves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71698" y="1343560"/>
            <a:ext cx="116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Viernes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65516" y="134356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bado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27903" y="1341098"/>
            <a:ext cx="1287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Domingo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Gill Sans MT Condensed" pitchFamily="34" charset="0"/>
              </a:rPr>
              <a:t>SOLEADO Y NUBLADO</a:t>
            </a:r>
            <a:endParaRPr lang="en-US" sz="2400" dirty="0">
              <a:latin typeface="Gill Sans MT Condense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78356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Gill Sans MT Condensed" pitchFamily="34" charset="0"/>
              </a:rPr>
              <a:t>SOLEADO Y NUBLADO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775712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Gill Sans MT Condensed" pitchFamily="34" charset="0"/>
              </a:rPr>
              <a:t>SOLEADO Y NUBLADO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973068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Gill Sans MT Condensed" pitchFamily="34" charset="0"/>
              </a:rPr>
              <a:t>SOLEADO Y NUBLADO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70424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NUBLADO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67780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Gill Sans MT Condensed" pitchFamily="34" charset="0"/>
              </a:rPr>
              <a:t>SOLEADO Y NUBLADO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565644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chemeClr val="tx1"/>
                </a:solidFill>
                <a:latin typeface="Gill Sans MT Condensed" pitchFamily="34" charset="0"/>
              </a:rPr>
              <a:t>NUBLADO</a:t>
            </a:r>
            <a:endParaRPr lang="en-US" sz="2400" dirty="0">
              <a:solidFill>
                <a:schemeClr val="tx1"/>
              </a:solidFill>
              <a:latin typeface="Gill Sans MT Condensed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1000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83°F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78356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83°F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775712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83°F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973068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83°F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170424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83°F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367780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87°F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65644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86°F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1000" y="5486401"/>
            <a:ext cx="1197356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73°F</a:t>
            </a:r>
            <a:endParaRPr lang="en-US" sz="2800" dirty="0"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78356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73°F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775712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73°F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973068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73°F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170424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73°F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367780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74°F</a:t>
            </a:r>
            <a:endParaRPr lang="en-US" sz="2800" dirty="0"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565644" y="5486401"/>
            <a:ext cx="1197356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73°F</a:t>
            </a:r>
          </a:p>
        </p:txBody>
      </p:sp>
      <p:grpSp>
        <p:nvGrpSpPr>
          <p:cNvPr id="95" name="Group 94"/>
          <p:cNvGrpSpPr/>
          <p:nvPr/>
        </p:nvGrpSpPr>
        <p:grpSpPr>
          <a:xfrm>
            <a:off x="5226144" y="2176159"/>
            <a:ext cx="1123967" cy="743022"/>
            <a:chOff x="5299060" y="1361836"/>
            <a:chExt cx="1123967" cy="743022"/>
          </a:xfrm>
        </p:grpSpPr>
        <p:sp>
          <p:nvSpPr>
            <p:cNvPr id="96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039771" y="2007902"/>
            <a:ext cx="1096677" cy="1096677"/>
            <a:chOff x="3609943" y="2886078"/>
            <a:chExt cx="1096677" cy="1096677"/>
          </a:xfrm>
        </p:grpSpPr>
        <p:grpSp>
          <p:nvGrpSpPr>
            <p:cNvPr id="110" name="Group 109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12" name="16-Point Star 11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1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5" name="Group 124"/>
          <p:cNvGrpSpPr/>
          <p:nvPr/>
        </p:nvGrpSpPr>
        <p:grpSpPr>
          <a:xfrm>
            <a:off x="6384622" y="1981863"/>
            <a:ext cx="1101714" cy="1096677"/>
            <a:chOff x="3609943" y="2886078"/>
            <a:chExt cx="1096677" cy="1096677"/>
          </a:xfrm>
        </p:grpSpPr>
        <p:grpSp>
          <p:nvGrpSpPr>
            <p:cNvPr id="126" name="Group 125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28" name="16-Point Star 127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7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7602338" y="2135455"/>
            <a:ext cx="1123967" cy="743022"/>
            <a:chOff x="5299060" y="1361836"/>
            <a:chExt cx="1123967" cy="743022"/>
          </a:xfrm>
        </p:grpSpPr>
        <p:sp>
          <p:nvSpPr>
            <p:cNvPr id="132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2876391" y="1995801"/>
            <a:ext cx="1096677" cy="1096677"/>
            <a:chOff x="3609943" y="2886078"/>
            <a:chExt cx="1096677" cy="1096677"/>
          </a:xfrm>
        </p:grpSpPr>
        <p:grpSp>
          <p:nvGrpSpPr>
            <p:cNvPr id="136" name="Group 135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38" name="16-Point Star 137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7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679035" y="2037608"/>
            <a:ext cx="1096677" cy="1096677"/>
            <a:chOff x="3609943" y="2886078"/>
            <a:chExt cx="1096677" cy="1096677"/>
          </a:xfrm>
        </p:grpSpPr>
        <p:grpSp>
          <p:nvGrpSpPr>
            <p:cNvPr id="142" name="Group 141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44" name="16-Point Star 143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3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493201" y="2051442"/>
            <a:ext cx="1096677" cy="1096677"/>
            <a:chOff x="3609943" y="2886078"/>
            <a:chExt cx="1096677" cy="1096677"/>
          </a:xfrm>
        </p:grpSpPr>
        <p:grpSp>
          <p:nvGrpSpPr>
            <p:cNvPr id="148" name="Group 147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50" name="16-Point Star 149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Oval 150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9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41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5C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El pronóstico de Liberia, Costa Rica</a:t>
            </a:r>
            <a:endParaRPr lang="en-US" sz="3600" dirty="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04867"/>
            <a:ext cx="8382000" cy="695356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70C0"/>
              </a:gs>
            </a:gsLst>
            <a:lin ang="16200000" scaled="1"/>
            <a:tileRect/>
          </a:gra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3201" y="134109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Lunes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78356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75712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73068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70424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367780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565644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69411" y="1341098"/>
            <a:ext cx="106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Martes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00502" y="1341098"/>
            <a:ext cx="135056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Mi</a:t>
            </a:r>
            <a:r>
              <a:rPr lang="en-US" sz="17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</a:t>
            </a:r>
            <a:r>
              <a:rPr lang="en-US" sz="17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rcoles</a:t>
            </a:r>
            <a:endParaRPr lang="en-US" sz="17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9771" y="1341098"/>
            <a:ext cx="1064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Jueves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71698" y="1343560"/>
            <a:ext cx="116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Viernes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65516" y="134356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bado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27903" y="1341098"/>
            <a:ext cx="1287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Domingo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Gill Sans MT Condensed" pitchFamily="34" charset="0"/>
              </a:rPr>
              <a:t>SOLEADO Y NUBLADO</a:t>
            </a:r>
            <a:endParaRPr lang="en-US" sz="2400" dirty="0">
              <a:latin typeface="Gill Sans MT Condense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78356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NUBLADO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75712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BRUMOSO CON TORMENTAS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73068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SOLEADO Y NUBLADO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70424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SOLEADO Y CALUROSO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67780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>
                <a:solidFill>
                  <a:prstClr val="black"/>
                </a:solidFill>
                <a:latin typeface="Gill Sans MT Condensed" pitchFamily="34" charset="0"/>
              </a:rPr>
              <a:t>SOLEADO Y CALUROSO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565644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>
                <a:solidFill>
                  <a:prstClr val="black"/>
                </a:solidFill>
                <a:latin typeface="Gill Sans MT Condensed" pitchFamily="34" charset="0"/>
              </a:rPr>
              <a:t>SOLEADO Y CALUROSO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000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93°F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78356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93°F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775712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94°F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973068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94°F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170424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93°F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67780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93°F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65644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95°F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1000" y="5486401"/>
            <a:ext cx="1197356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74°F</a:t>
            </a:r>
            <a:endParaRPr lang="en-US" sz="2800" dirty="0"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78356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73°F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775712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74°F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73068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75°F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70424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68°F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67780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71°F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565644" y="5486401"/>
            <a:ext cx="1197356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>
                    <a:lumMod val="85000"/>
                  </a:prst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73°F</a:t>
            </a:r>
            <a:endParaRPr lang="en-US" sz="1600" dirty="0">
              <a:latin typeface="Arial Black" pitchFamily="34" charset="0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2813799" y="2004224"/>
            <a:ext cx="1123967" cy="1172254"/>
            <a:chOff x="413681" y="2061870"/>
            <a:chExt cx="1123967" cy="1172254"/>
          </a:xfrm>
        </p:grpSpPr>
        <p:sp>
          <p:nvSpPr>
            <p:cNvPr id="55" name="Oval 5"/>
            <p:cNvSpPr/>
            <p:nvPr/>
          </p:nvSpPr>
          <p:spPr>
            <a:xfrm rot="306251">
              <a:off x="643649" y="2239102"/>
              <a:ext cx="840066" cy="52947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"/>
            <p:cNvSpPr/>
            <p:nvPr/>
          </p:nvSpPr>
          <p:spPr>
            <a:xfrm>
              <a:off x="463114" y="2061870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>
              <a:spLocks noChangeAspect="1"/>
            </p:cNvSpPr>
            <p:nvPr/>
          </p:nvSpPr>
          <p:spPr bwMode="auto">
            <a:xfrm rot="20477190" flipV="1">
              <a:off x="927031" y="29917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Freeform 57"/>
            <p:cNvSpPr>
              <a:spLocks noChangeAspect="1"/>
            </p:cNvSpPr>
            <p:nvPr/>
          </p:nvSpPr>
          <p:spPr bwMode="auto">
            <a:xfrm rot="20477190" flipV="1">
              <a:off x="1031976" y="3085305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9" name="Freeform 58"/>
            <p:cNvSpPr>
              <a:spLocks noChangeAspect="1"/>
            </p:cNvSpPr>
            <p:nvPr/>
          </p:nvSpPr>
          <p:spPr bwMode="auto">
            <a:xfrm rot="20477190" flipV="1">
              <a:off x="1061222" y="29462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Freeform 59"/>
            <p:cNvSpPr>
              <a:spLocks noChangeAspect="1"/>
            </p:cNvSpPr>
            <p:nvPr/>
          </p:nvSpPr>
          <p:spPr bwMode="auto">
            <a:xfrm rot="20477190" flipV="1">
              <a:off x="806996" y="305492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Freeform 60"/>
            <p:cNvSpPr>
              <a:spLocks noChangeAspect="1"/>
            </p:cNvSpPr>
            <p:nvPr/>
          </p:nvSpPr>
          <p:spPr bwMode="auto">
            <a:xfrm rot="20477190" flipV="1">
              <a:off x="1170148" y="2937748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Freeform 61"/>
            <p:cNvSpPr>
              <a:spLocks noChangeAspect="1"/>
            </p:cNvSpPr>
            <p:nvPr/>
          </p:nvSpPr>
          <p:spPr bwMode="auto">
            <a:xfrm rot="20477190" flipV="1">
              <a:off x="804497" y="2888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Freeform 62"/>
            <p:cNvSpPr>
              <a:spLocks noChangeAspect="1"/>
            </p:cNvSpPr>
            <p:nvPr/>
          </p:nvSpPr>
          <p:spPr bwMode="auto">
            <a:xfrm rot="20477190" flipV="1">
              <a:off x="943744" y="2811774"/>
              <a:ext cx="73623" cy="148819"/>
            </a:xfrm>
            <a:custGeom>
              <a:avLst/>
              <a:gdLst/>
              <a:ahLst/>
              <a:cxnLst/>
              <a:rect l="l" t="t" r="r" b="b"/>
              <a:pathLst>
                <a:path w="280691" h="557784">
                  <a:moveTo>
                    <a:pt x="143099" y="0"/>
                  </a:moveTo>
                  <a:cubicBezTo>
                    <a:pt x="220151" y="0"/>
                    <a:pt x="280691" y="60153"/>
                    <a:pt x="280691" y="136713"/>
                  </a:cubicBezTo>
                  <a:cubicBezTo>
                    <a:pt x="280691" y="218727"/>
                    <a:pt x="216549" y="281559"/>
                    <a:pt x="143099" y="557784"/>
                  </a:cubicBezTo>
                  <a:cubicBezTo>
                    <a:pt x="75363" y="291084"/>
                    <a:pt x="0" y="229676"/>
                    <a:pt x="0" y="136713"/>
                  </a:cubicBezTo>
                  <a:cubicBezTo>
                    <a:pt x="0" y="43750"/>
                    <a:pt x="66047" y="0"/>
                    <a:pt x="143099" y="0"/>
                  </a:cubicBezTo>
                  <a:close/>
                </a:path>
              </a:pathLst>
            </a:custGeom>
            <a:gradFill>
              <a:gsLst>
                <a:gs pos="100000">
                  <a:srgbClr val="00B0F0">
                    <a:lumMod val="30000"/>
                    <a:lumOff val="70000"/>
                  </a:srgbClr>
                </a:gs>
                <a:gs pos="0">
                  <a:srgbClr val="0070C0">
                    <a:lumMod val="65000"/>
                    <a:lumOff val="35000"/>
                  </a:srgbClr>
                </a:gs>
              </a:gsLst>
              <a:lin ang="0" scaled="1"/>
            </a:gradFill>
            <a:ln w="3175" cap="flat" cmpd="sng" algn="ctr">
              <a:noFill/>
              <a:prstDash val="solid"/>
            </a:ln>
            <a:effectLst/>
            <a:ex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>
              <a:off x="1144625" y="2379394"/>
              <a:ext cx="154362" cy="351132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5"/>
            <p:cNvSpPr/>
            <p:nvPr/>
          </p:nvSpPr>
          <p:spPr>
            <a:xfrm>
              <a:off x="927194" y="2089332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5"/>
            <p:cNvSpPr/>
            <p:nvPr/>
          </p:nvSpPr>
          <p:spPr>
            <a:xfrm>
              <a:off x="413681" y="2420139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794340" y="2517015"/>
              <a:ext cx="132854" cy="302207"/>
            </a:xfrm>
            <a:custGeom>
              <a:avLst/>
              <a:gdLst>
                <a:gd name="connsiteX0" fmla="*/ 97155 w 173355"/>
                <a:gd name="connsiteY0" fmla="*/ 0 h 514350"/>
                <a:gd name="connsiteX1" fmla="*/ 78105 w 173355"/>
                <a:gd name="connsiteY1" fmla="*/ 238125 h 514350"/>
                <a:gd name="connsiteX2" fmla="*/ 173355 w 173355"/>
                <a:gd name="connsiteY2" fmla="*/ 278130 h 514350"/>
                <a:gd name="connsiteX3" fmla="*/ 15240 w 173355"/>
                <a:gd name="connsiteY3" fmla="*/ 514350 h 514350"/>
                <a:gd name="connsiteX4" fmla="*/ 87630 w 173355"/>
                <a:gd name="connsiteY4" fmla="*/ 308610 h 514350"/>
                <a:gd name="connsiteX5" fmla="*/ 0 w 173355"/>
                <a:gd name="connsiteY5" fmla="*/ 285750 h 514350"/>
                <a:gd name="connsiteX6" fmla="*/ 55245 w 173355"/>
                <a:gd name="connsiteY6" fmla="*/ 120015 h 514350"/>
                <a:gd name="connsiteX7" fmla="*/ 97155 w 173355"/>
                <a:gd name="connsiteY7" fmla="*/ 0 h 514350"/>
                <a:gd name="connsiteX0" fmla="*/ 95250 w 173355"/>
                <a:gd name="connsiteY0" fmla="*/ 17145 h 394335"/>
                <a:gd name="connsiteX1" fmla="*/ 78105 w 173355"/>
                <a:gd name="connsiteY1" fmla="*/ 118110 h 394335"/>
                <a:gd name="connsiteX2" fmla="*/ 173355 w 173355"/>
                <a:gd name="connsiteY2" fmla="*/ 158115 h 394335"/>
                <a:gd name="connsiteX3" fmla="*/ 15240 w 173355"/>
                <a:gd name="connsiteY3" fmla="*/ 394335 h 394335"/>
                <a:gd name="connsiteX4" fmla="*/ 87630 w 173355"/>
                <a:gd name="connsiteY4" fmla="*/ 188595 h 394335"/>
                <a:gd name="connsiteX5" fmla="*/ 0 w 173355"/>
                <a:gd name="connsiteY5" fmla="*/ 165735 h 394335"/>
                <a:gd name="connsiteX6" fmla="*/ 55245 w 173355"/>
                <a:gd name="connsiteY6" fmla="*/ 0 h 394335"/>
                <a:gd name="connsiteX7" fmla="*/ 95250 w 173355"/>
                <a:gd name="connsiteY7" fmla="*/ 17145 h 394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3355" h="394335">
                  <a:moveTo>
                    <a:pt x="95250" y="17145"/>
                  </a:moveTo>
                  <a:lnTo>
                    <a:pt x="78105" y="118110"/>
                  </a:lnTo>
                  <a:lnTo>
                    <a:pt x="173355" y="158115"/>
                  </a:lnTo>
                  <a:lnTo>
                    <a:pt x="15240" y="394335"/>
                  </a:lnTo>
                  <a:lnTo>
                    <a:pt x="87630" y="188595"/>
                  </a:lnTo>
                  <a:lnTo>
                    <a:pt x="0" y="165735"/>
                  </a:lnTo>
                  <a:lnTo>
                    <a:pt x="55245" y="0"/>
                  </a:lnTo>
                  <a:lnTo>
                    <a:pt x="95250" y="17145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1652253" y="2149855"/>
            <a:ext cx="1123967" cy="743022"/>
            <a:chOff x="5299060" y="1361836"/>
            <a:chExt cx="1123967" cy="743022"/>
          </a:xfrm>
        </p:grpSpPr>
        <p:sp>
          <p:nvSpPr>
            <p:cNvPr id="96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81000" y="1960701"/>
            <a:ext cx="1096677" cy="1096677"/>
            <a:chOff x="3609943" y="2886078"/>
            <a:chExt cx="1096677" cy="1096677"/>
          </a:xfrm>
        </p:grpSpPr>
        <p:grpSp>
          <p:nvGrpSpPr>
            <p:cNvPr id="100" name="Group 99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02" name="16-Point Star 10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7710133" y="2100252"/>
            <a:ext cx="908377" cy="908377"/>
            <a:chOff x="381000" y="2438400"/>
            <a:chExt cx="3048000" cy="3048000"/>
          </a:xfrm>
        </p:grpSpPr>
        <p:sp>
          <p:nvSpPr>
            <p:cNvPr id="106" name="16-Point Star 105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474706" y="2136163"/>
            <a:ext cx="908377" cy="908377"/>
            <a:chOff x="381000" y="2438400"/>
            <a:chExt cx="3048000" cy="3048000"/>
          </a:xfrm>
        </p:grpSpPr>
        <p:sp>
          <p:nvSpPr>
            <p:cNvPr id="110" name="16-Point Star 109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5315167" y="2136163"/>
            <a:ext cx="908377" cy="908377"/>
            <a:chOff x="381000" y="2438400"/>
            <a:chExt cx="3048000" cy="3048000"/>
          </a:xfrm>
        </p:grpSpPr>
        <p:sp>
          <p:nvSpPr>
            <p:cNvPr id="114" name="16-Point Star 113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4051065" y="1960926"/>
            <a:ext cx="1096677" cy="1096677"/>
            <a:chOff x="3609943" y="2886078"/>
            <a:chExt cx="1096677" cy="1096677"/>
          </a:xfrm>
        </p:grpSpPr>
        <p:grpSp>
          <p:nvGrpSpPr>
            <p:cNvPr id="128" name="Group 127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30" name="16-Point Star 129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9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6028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5C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/>
                </a:solidFill>
                <a:latin typeface="Arial Black" panose="020B0A04020102020204" pitchFamily="34" charset="0"/>
              </a:rPr>
              <a:t>El pronóstico de San Juan, Puerto Rico</a:t>
            </a:r>
            <a:endParaRPr lang="en-US" sz="2800" dirty="0">
              <a:solidFill>
                <a:schemeClr val="bg2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04867"/>
            <a:ext cx="8382000" cy="695356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100000">
                <a:srgbClr val="0070C0"/>
              </a:gs>
            </a:gsLst>
            <a:lin ang="16200000" scaled="1"/>
            <a:tileRect/>
          </a:gra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3201" y="1341098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Lunes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78356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75712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73068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70424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367780" y="1900223"/>
            <a:ext cx="1197864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565644" y="1900223"/>
            <a:ext cx="1197356" cy="1528777"/>
          </a:xfrm>
          <a:prstGeom prst="rect">
            <a:avLst/>
          </a:prstGeom>
          <a:solidFill>
            <a:srgbClr val="004376"/>
          </a:solidFill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69411" y="1341098"/>
            <a:ext cx="1068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Martes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00502" y="1341098"/>
            <a:ext cx="135056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Mi</a:t>
            </a:r>
            <a:r>
              <a:rPr lang="en-US" sz="17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</a:t>
            </a:r>
            <a:r>
              <a:rPr lang="en-US" sz="17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rcoles</a:t>
            </a:r>
            <a:endParaRPr lang="en-US" sz="17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9771" y="1341098"/>
            <a:ext cx="1064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Jueves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71698" y="1343560"/>
            <a:ext cx="116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Viernes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65516" y="134356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n-US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</a:t>
            </a:r>
            <a:r>
              <a:rPr lang="en-US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bado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527903" y="1341098"/>
            <a:ext cx="1287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Verdana" pitchFamily="34" charset="0"/>
                <a:cs typeface="Verdana" pitchFamily="34" charset="0"/>
              </a:rPr>
              <a:t>Domingo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Gill Sans MT Condensed" pitchFamily="34" charset="0"/>
              </a:rPr>
              <a:t>NUBLADO</a:t>
            </a:r>
            <a:endParaRPr lang="en-US" sz="2400" dirty="0">
              <a:latin typeface="Gill Sans MT Condensed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78356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NUBLADO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75712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NUBLADO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73068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LLUVIOSO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70424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SOLEADO Y CALUROSO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67780" y="3429001"/>
            <a:ext cx="1197864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black"/>
                </a:solidFill>
                <a:latin typeface="Gill Sans MT Condensed" pitchFamily="34" charset="0"/>
              </a:rPr>
              <a:t>SOLEADO Y NUBLADO</a:t>
            </a:r>
            <a:endParaRPr lang="en-US" sz="2400" dirty="0">
              <a:solidFill>
                <a:prstClr val="black"/>
              </a:solidFill>
              <a:latin typeface="Gill Sans MT Condensed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565644" y="3429001"/>
            <a:ext cx="1197356" cy="13716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400" dirty="0">
                <a:solidFill>
                  <a:prstClr val="black"/>
                </a:solidFill>
                <a:latin typeface="Gill Sans MT Condensed" pitchFamily="34" charset="0"/>
              </a:rPr>
              <a:t>SOLEADO Y NUBLADO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1000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81°F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578356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81°F</a:t>
            </a:r>
          </a:p>
        </p:txBody>
      </p:sp>
      <p:sp>
        <p:nvSpPr>
          <p:cNvPr id="37" name="Rectangle 36"/>
          <p:cNvSpPr/>
          <p:nvPr/>
        </p:nvSpPr>
        <p:spPr>
          <a:xfrm>
            <a:off x="2775712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83°F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973068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83°F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170424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88°F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67780" y="4800601"/>
            <a:ext cx="1197864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87°F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565644" y="4800601"/>
            <a:ext cx="1197356" cy="685800"/>
          </a:xfrm>
          <a:prstGeom prst="rect">
            <a:avLst/>
          </a:prstGeom>
          <a:gradFill flip="none" rotWithShape="1">
            <a:gsLst>
              <a:gs pos="0">
                <a:srgbClr val="004F8A"/>
              </a:gs>
              <a:gs pos="100000">
                <a:srgbClr val="002060"/>
              </a:gs>
            </a:gsLst>
            <a:lin ang="18900000" scaled="1"/>
            <a:tileRect/>
          </a:gra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dirty="0" smtClean="0">
                <a:solidFill>
                  <a:srgbClr val="FAA7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85°F</a:t>
            </a:r>
            <a:endParaRPr lang="en-US" sz="3200" dirty="0">
              <a:solidFill>
                <a:srgbClr val="FAA7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1000" y="5486401"/>
            <a:ext cx="1197356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71°F</a:t>
            </a:r>
            <a:endParaRPr lang="en-US" sz="2800" dirty="0"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78356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71°F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775712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71°F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973068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71°F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170424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71°F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367780" y="5486401"/>
            <a:ext cx="1197864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71°F</a:t>
            </a:r>
          </a:p>
        </p:txBody>
      </p:sp>
      <p:sp>
        <p:nvSpPr>
          <p:cNvPr id="50" name="Rectangle 49"/>
          <p:cNvSpPr/>
          <p:nvPr/>
        </p:nvSpPr>
        <p:spPr>
          <a:xfrm>
            <a:off x="7565644" y="5486401"/>
            <a:ext cx="1197356" cy="685800"/>
          </a:xfrm>
          <a:prstGeom prst="rect">
            <a:avLst/>
          </a:prstGeom>
          <a:solidFill>
            <a:srgbClr val="105CB0"/>
          </a:solidFill>
          <a:ln w="19050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71°F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4039771" y="2037361"/>
            <a:ext cx="1081103" cy="1065809"/>
            <a:chOff x="4283326" y="1399696"/>
            <a:chExt cx="1081103" cy="1065809"/>
          </a:xfrm>
        </p:grpSpPr>
        <p:grpSp>
          <p:nvGrpSpPr>
            <p:cNvPr id="80" name="Group 79"/>
            <p:cNvGrpSpPr/>
            <p:nvPr/>
          </p:nvGrpSpPr>
          <p:grpSpPr>
            <a:xfrm>
              <a:off x="4343400" y="1439553"/>
              <a:ext cx="908377" cy="908377"/>
              <a:chOff x="381000" y="2438400"/>
              <a:chExt cx="3048000" cy="3048000"/>
            </a:xfrm>
          </p:grpSpPr>
          <p:sp>
            <p:nvSpPr>
              <p:cNvPr id="92" name="16-Point Star 9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Oval 5"/>
            <p:cNvSpPr/>
            <p:nvPr/>
          </p:nvSpPr>
          <p:spPr>
            <a:xfrm>
              <a:off x="4289895" y="139969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5"/>
            <p:cNvSpPr/>
            <p:nvPr/>
          </p:nvSpPr>
          <p:spPr>
            <a:xfrm>
              <a:off x="4753975" y="142715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5"/>
            <p:cNvSpPr/>
            <p:nvPr/>
          </p:nvSpPr>
          <p:spPr>
            <a:xfrm>
              <a:off x="4283326" y="1743677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4676247" y="2136755"/>
              <a:ext cx="439274" cy="328750"/>
              <a:chOff x="1012089" y="4407504"/>
              <a:chExt cx="439274" cy="328750"/>
            </a:xfrm>
          </p:grpSpPr>
          <p:sp>
            <p:nvSpPr>
              <p:cNvPr id="85" name="Freeform 84"/>
              <p:cNvSpPr>
                <a:spLocks noChangeAspect="1"/>
              </p:cNvSpPr>
              <p:nvPr/>
            </p:nvSpPr>
            <p:spPr bwMode="auto">
              <a:xfrm rot="20477190" flipV="1">
                <a:off x="1134623" y="4587435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7" name="Freeform 86"/>
              <p:cNvSpPr>
                <a:spLocks noChangeAspect="1"/>
              </p:cNvSpPr>
              <p:nvPr/>
            </p:nvSpPr>
            <p:spPr bwMode="auto">
              <a:xfrm rot="20477190" flipV="1">
                <a:off x="1268814" y="45419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 rot="20477190" flipV="1">
                <a:off x="1377740" y="4533478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0" name="Freeform 89"/>
              <p:cNvSpPr>
                <a:spLocks noChangeAspect="1"/>
              </p:cNvSpPr>
              <p:nvPr/>
            </p:nvSpPr>
            <p:spPr bwMode="auto">
              <a:xfrm rot="20477190" flipV="1">
                <a:off x="1012089" y="4484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1" name="Freeform 90"/>
              <p:cNvSpPr>
                <a:spLocks noChangeAspect="1"/>
              </p:cNvSpPr>
              <p:nvPr/>
            </p:nvSpPr>
            <p:spPr bwMode="auto">
              <a:xfrm rot="20477190" flipV="1">
                <a:off x="1151336" y="4407504"/>
                <a:ext cx="73623" cy="148819"/>
              </a:xfrm>
              <a:custGeom>
                <a:avLst/>
                <a:gdLst/>
                <a:ahLst/>
                <a:cxnLst/>
                <a:rect l="l" t="t" r="r" b="b"/>
                <a:pathLst>
                  <a:path w="280691" h="557784">
                    <a:moveTo>
                      <a:pt x="143099" y="0"/>
                    </a:moveTo>
                    <a:cubicBezTo>
                      <a:pt x="220151" y="0"/>
                      <a:pt x="280691" y="60153"/>
                      <a:pt x="280691" y="136713"/>
                    </a:cubicBezTo>
                    <a:cubicBezTo>
                      <a:pt x="280691" y="218727"/>
                      <a:pt x="216549" y="281559"/>
                      <a:pt x="143099" y="557784"/>
                    </a:cubicBezTo>
                    <a:cubicBezTo>
                      <a:pt x="75363" y="291084"/>
                      <a:pt x="0" y="229676"/>
                      <a:pt x="0" y="136713"/>
                    </a:cubicBezTo>
                    <a:cubicBezTo>
                      <a:pt x="0" y="43750"/>
                      <a:pt x="66047" y="0"/>
                      <a:pt x="143099" y="0"/>
                    </a:cubicBezTo>
                    <a:close/>
                  </a:path>
                </a:pathLst>
              </a:custGeom>
              <a:gradFill>
                <a:gsLst>
                  <a:gs pos="100000">
                    <a:srgbClr val="00B0F0">
                      <a:lumMod val="30000"/>
                      <a:lumOff val="70000"/>
                    </a:srgbClr>
                  </a:gs>
                  <a:gs pos="0">
                    <a:srgbClr val="0070C0">
                      <a:lumMod val="65000"/>
                      <a:lumOff val="35000"/>
                    </a:srgbClr>
                  </a:gs>
                </a:gsLst>
                <a:lin ang="0" scaled="1"/>
              </a:gradFill>
              <a:ln w="3175" cap="flat" cmpd="sng" algn="ctr">
                <a:noFill/>
                <a:prstDash val="solid"/>
              </a:ln>
              <a:effectLst/>
              <a:ex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9" name="Group 98"/>
          <p:cNvGrpSpPr/>
          <p:nvPr/>
        </p:nvGrpSpPr>
        <p:grpSpPr>
          <a:xfrm>
            <a:off x="6389659" y="1959900"/>
            <a:ext cx="1096677" cy="1096677"/>
            <a:chOff x="3609943" y="2886078"/>
            <a:chExt cx="1096677" cy="1096677"/>
          </a:xfrm>
        </p:grpSpPr>
        <p:grpSp>
          <p:nvGrpSpPr>
            <p:cNvPr id="100" name="Group 99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02" name="16-Point Star 101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5298341" y="2120383"/>
            <a:ext cx="908377" cy="908377"/>
            <a:chOff x="381000" y="2438400"/>
            <a:chExt cx="3048000" cy="3048000"/>
          </a:xfrm>
        </p:grpSpPr>
        <p:sp>
          <p:nvSpPr>
            <p:cNvPr id="106" name="16-Point Star 105"/>
            <p:cNvSpPr/>
            <p:nvPr/>
          </p:nvSpPr>
          <p:spPr>
            <a:xfrm>
              <a:off x="381000" y="2438400"/>
              <a:ext cx="3048000" cy="3048000"/>
            </a:xfrm>
            <a:prstGeom prst="star16">
              <a:avLst>
                <a:gd name="adj" fmla="val 30746"/>
              </a:avLst>
            </a:prstGeom>
            <a:gradFill flip="none" rotWithShape="1">
              <a:gsLst>
                <a:gs pos="56000">
                  <a:srgbClr val="D98201"/>
                </a:gs>
                <a:gs pos="67000">
                  <a:srgbClr val="FFC000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>
            <a:xfrm>
              <a:off x="838200" y="2895600"/>
              <a:ext cx="2133600" cy="2133600"/>
            </a:xfrm>
            <a:prstGeom prst="ellipse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rgbClr val="FFAA01"/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>
            <a:xfrm>
              <a:off x="990600" y="3048000"/>
              <a:ext cx="1828800" cy="1828800"/>
            </a:xfrm>
            <a:prstGeom prst="ellipse">
              <a:avLst/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8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45444" y="2153933"/>
            <a:ext cx="1123967" cy="743022"/>
            <a:chOff x="5299060" y="1361836"/>
            <a:chExt cx="1123967" cy="743022"/>
          </a:xfrm>
        </p:grpSpPr>
        <p:sp>
          <p:nvSpPr>
            <p:cNvPr id="110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615304" y="2118606"/>
            <a:ext cx="1123967" cy="743022"/>
            <a:chOff x="5299060" y="1361836"/>
            <a:chExt cx="1123967" cy="743022"/>
          </a:xfrm>
        </p:grpSpPr>
        <p:sp>
          <p:nvSpPr>
            <p:cNvPr id="114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2775712" y="2144603"/>
            <a:ext cx="1123967" cy="743022"/>
            <a:chOff x="5299060" y="1361836"/>
            <a:chExt cx="1123967" cy="743022"/>
          </a:xfrm>
        </p:grpSpPr>
        <p:sp>
          <p:nvSpPr>
            <p:cNvPr id="128" name="Oval 5"/>
            <p:cNvSpPr/>
            <p:nvPr/>
          </p:nvSpPr>
          <p:spPr>
            <a:xfrm>
              <a:off x="5348493" y="1361836"/>
              <a:ext cx="961882" cy="606248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5"/>
            <p:cNvSpPr/>
            <p:nvPr/>
          </p:nvSpPr>
          <p:spPr>
            <a:xfrm>
              <a:off x="5812573" y="1389298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5"/>
            <p:cNvSpPr/>
            <p:nvPr/>
          </p:nvSpPr>
          <p:spPr>
            <a:xfrm>
              <a:off x="5299060" y="1720105"/>
              <a:ext cx="610454" cy="384753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1" name="Oval 5"/>
          <p:cNvSpPr/>
          <p:nvPr/>
        </p:nvSpPr>
        <p:spPr>
          <a:xfrm rot="306251">
            <a:off x="6896805" y="2722815"/>
            <a:ext cx="552587" cy="348281"/>
          </a:xfrm>
          <a:custGeom>
            <a:avLst/>
            <a:gdLst/>
            <a:ahLst/>
            <a:cxnLst/>
            <a:rect l="l" t="t" r="r" b="b"/>
            <a:pathLst>
              <a:path w="3989696" h="2514600">
                <a:moveTo>
                  <a:pt x="1959592" y="0"/>
                </a:moveTo>
                <a:cubicBezTo>
                  <a:pt x="2455337" y="0"/>
                  <a:pt x="2858939" y="394508"/>
                  <a:pt x="2872595" y="886735"/>
                </a:cubicBezTo>
                <a:cubicBezTo>
                  <a:pt x="2959616" y="854984"/>
                  <a:pt x="3053596" y="838200"/>
                  <a:pt x="3151496" y="838200"/>
                </a:cubicBezTo>
                <a:cubicBezTo>
                  <a:pt x="3614421" y="838200"/>
                  <a:pt x="3989696" y="1213475"/>
                  <a:pt x="3989696" y="1676400"/>
                </a:cubicBezTo>
                <a:cubicBezTo>
                  <a:pt x="3989696" y="2139325"/>
                  <a:pt x="3614421" y="2514600"/>
                  <a:pt x="3151496" y="2514600"/>
                </a:cubicBezTo>
                <a:cubicBezTo>
                  <a:pt x="2854124" y="2514600"/>
                  <a:pt x="2592920" y="2359744"/>
                  <a:pt x="2447111" y="2124422"/>
                </a:cubicBezTo>
                <a:cubicBezTo>
                  <a:pt x="2363741" y="2161251"/>
                  <a:pt x="2271492" y="2181367"/>
                  <a:pt x="2174544" y="2181367"/>
                </a:cubicBezTo>
                <a:cubicBezTo>
                  <a:pt x="1912810" y="2181367"/>
                  <a:pt x="1685321" y="2034746"/>
                  <a:pt x="1571595" y="1818502"/>
                </a:cubicBezTo>
                <a:cubicBezTo>
                  <a:pt x="1433053" y="2081482"/>
                  <a:pt x="1156323" y="2258704"/>
                  <a:pt x="838200" y="2258704"/>
                </a:cubicBezTo>
                <a:cubicBezTo>
                  <a:pt x="375275" y="2258704"/>
                  <a:pt x="0" y="1883429"/>
                  <a:pt x="0" y="1420504"/>
                </a:cubicBezTo>
                <a:cubicBezTo>
                  <a:pt x="0" y="957579"/>
                  <a:pt x="375275" y="582304"/>
                  <a:pt x="838200" y="582304"/>
                </a:cubicBezTo>
                <a:cubicBezTo>
                  <a:pt x="927331" y="582304"/>
                  <a:pt x="1013212" y="596216"/>
                  <a:pt x="1093700" y="622273"/>
                </a:cubicBezTo>
                <a:cubicBezTo>
                  <a:pt x="1214891" y="260394"/>
                  <a:pt x="1556832" y="0"/>
                  <a:pt x="1959592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100000">
                <a:srgbClr val="00B0F0"/>
              </a:gs>
            </a:gsLst>
          </a:gra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31750" h="1905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3" name="Group 132"/>
          <p:cNvGrpSpPr/>
          <p:nvPr/>
        </p:nvGrpSpPr>
        <p:grpSpPr>
          <a:xfrm>
            <a:off x="7615983" y="1968913"/>
            <a:ext cx="1096677" cy="1096677"/>
            <a:chOff x="3609943" y="2886078"/>
            <a:chExt cx="1096677" cy="1096677"/>
          </a:xfrm>
        </p:grpSpPr>
        <p:grpSp>
          <p:nvGrpSpPr>
            <p:cNvPr id="134" name="Group 133"/>
            <p:cNvGrpSpPr>
              <a:grpSpLocks noChangeAspect="1"/>
            </p:cNvGrpSpPr>
            <p:nvPr/>
          </p:nvGrpSpPr>
          <p:grpSpPr>
            <a:xfrm>
              <a:off x="3609943" y="2886078"/>
              <a:ext cx="1096677" cy="1096677"/>
              <a:chOff x="381000" y="2438400"/>
              <a:chExt cx="3048000" cy="3048000"/>
            </a:xfrm>
          </p:grpSpPr>
          <p:sp>
            <p:nvSpPr>
              <p:cNvPr id="136" name="16-Point Star 135"/>
              <p:cNvSpPr/>
              <p:nvPr/>
            </p:nvSpPr>
            <p:spPr>
              <a:xfrm>
                <a:off x="381000" y="2438400"/>
                <a:ext cx="3048000" cy="3048000"/>
              </a:xfrm>
              <a:prstGeom prst="star16">
                <a:avLst>
                  <a:gd name="adj" fmla="val 30746"/>
                </a:avLst>
              </a:prstGeom>
              <a:gradFill flip="none" rotWithShape="1">
                <a:gsLst>
                  <a:gs pos="56000">
                    <a:srgbClr val="D98201"/>
                  </a:gs>
                  <a:gs pos="67000">
                    <a:srgbClr val="FFC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838200" y="2895600"/>
                <a:ext cx="2133600" cy="21336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/>
                  </a:gs>
                  <a:gs pos="100000">
                    <a:srgbClr val="FFAA01"/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990600" y="3048000"/>
                <a:ext cx="1828800" cy="1828800"/>
              </a:xfrm>
              <a:prstGeom prst="ellipse">
                <a:avLst/>
              </a:prstGeom>
              <a:gradFill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2800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5" name="Oval 5"/>
            <p:cNvSpPr/>
            <p:nvPr/>
          </p:nvSpPr>
          <p:spPr>
            <a:xfrm rot="306251">
              <a:off x="4117091" y="3424179"/>
              <a:ext cx="552587" cy="348281"/>
            </a:xfrm>
            <a:custGeom>
              <a:avLst/>
              <a:gdLst/>
              <a:ahLst/>
              <a:cxnLst/>
              <a:rect l="l" t="t" r="r" b="b"/>
              <a:pathLst>
                <a:path w="3989696" h="2514600">
                  <a:moveTo>
                    <a:pt x="1959592" y="0"/>
                  </a:moveTo>
                  <a:cubicBezTo>
                    <a:pt x="2455337" y="0"/>
                    <a:pt x="2858939" y="394508"/>
                    <a:pt x="2872595" y="886735"/>
                  </a:cubicBezTo>
                  <a:cubicBezTo>
                    <a:pt x="2959616" y="854984"/>
                    <a:pt x="3053596" y="838200"/>
                    <a:pt x="3151496" y="838200"/>
                  </a:cubicBezTo>
                  <a:cubicBezTo>
                    <a:pt x="3614421" y="838200"/>
                    <a:pt x="3989696" y="1213475"/>
                    <a:pt x="3989696" y="1676400"/>
                  </a:cubicBezTo>
                  <a:cubicBezTo>
                    <a:pt x="3989696" y="2139325"/>
                    <a:pt x="3614421" y="2514600"/>
                    <a:pt x="3151496" y="2514600"/>
                  </a:cubicBezTo>
                  <a:cubicBezTo>
                    <a:pt x="2854124" y="2514600"/>
                    <a:pt x="2592920" y="2359744"/>
                    <a:pt x="2447111" y="2124422"/>
                  </a:cubicBezTo>
                  <a:cubicBezTo>
                    <a:pt x="2363741" y="2161251"/>
                    <a:pt x="2271492" y="2181367"/>
                    <a:pt x="2174544" y="2181367"/>
                  </a:cubicBezTo>
                  <a:cubicBezTo>
                    <a:pt x="1912810" y="2181367"/>
                    <a:pt x="1685321" y="2034746"/>
                    <a:pt x="1571595" y="1818502"/>
                  </a:cubicBezTo>
                  <a:cubicBezTo>
                    <a:pt x="1433053" y="2081482"/>
                    <a:pt x="1156323" y="2258704"/>
                    <a:pt x="838200" y="2258704"/>
                  </a:cubicBezTo>
                  <a:cubicBezTo>
                    <a:pt x="375275" y="2258704"/>
                    <a:pt x="0" y="1883429"/>
                    <a:pt x="0" y="1420504"/>
                  </a:cubicBezTo>
                  <a:cubicBezTo>
                    <a:pt x="0" y="957579"/>
                    <a:pt x="375275" y="582304"/>
                    <a:pt x="838200" y="582304"/>
                  </a:cubicBezTo>
                  <a:cubicBezTo>
                    <a:pt x="927331" y="582304"/>
                    <a:pt x="1013212" y="596216"/>
                    <a:pt x="1093700" y="622273"/>
                  </a:cubicBezTo>
                  <a:cubicBezTo>
                    <a:pt x="1214891" y="260394"/>
                    <a:pt x="1556832" y="0"/>
                    <a:pt x="195959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100000">
                  <a:srgbClr val="00B0F0"/>
                </a:gs>
              </a:gsLst>
            </a:gradFill>
            <a:ln/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31750" h="1905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9" name="Oval 5"/>
          <p:cNvSpPr/>
          <p:nvPr/>
        </p:nvSpPr>
        <p:spPr>
          <a:xfrm rot="306251">
            <a:off x="7987810" y="2713486"/>
            <a:ext cx="552587" cy="348281"/>
          </a:xfrm>
          <a:custGeom>
            <a:avLst/>
            <a:gdLst/>
            <a:ahLst/>
            <a:cxnLst/>
            <a:rect l="l" t="t" r="r" b="b"/>
            <a:pathLst>
              <a:path w="3989696" h="2514600">
                <a:moveTo>
                  <a:pt x="1959592" y="0"/>
                </a:moveTo>
                <a:cubicBezTo>
                  <a:pt x="2455337" y="0"/>
                  <a:pt x="2858939" y="394508"/>
                  <a:pt x="2872595" y="886735"/>
                </a:cubicBezTo>
                <a:cubicBezTo>
                  <a:pt x="2959616" y="854984"/>
                  <a:pt x="3053596" y="838200"/>
                  <a:pt x="3151496" y="838200"/>
                </a:cubicBezTo>
                <a:cubicBezTo>
                  <a:pt x="3614421" y="838200"/>
                  <a:pt x="3989696" y="1213475"/>
                  <a:pt x="3989696" y="1676400"/>
                </a:cubicBezTo>
                <a:cubicBezTo>
                  <a:pt x="3989696" y="2139325"/>
                  <a:pt x="3614421" y="2514600"/>
                  <a:pt x="3151496" y="2514600"/>
                </a:cubicBezTo>
                <a:cubicBezTo>
                  <a:pt x="2854124" y="2514600"/>
                  <a:pt x="2592920" y="2359744"/>
                  <a:pt x="2447111" y="2124422"/>
                </a:cubicBezTo>
                <a:cubicBezTo>
                  <a:pt x="2363741" y="2161251"/>
                  <a:pt x="2271492" y="2181367"/>
                  <a:pt x="2174544" y="2181367"/>
                </a:cubicBezTo>
                <a:cubicBezTo>
                  <a:pt x="1912810" y="2181367"/>
                  <a:pt x="1685321" y="2034746"/>
                  <a:pt x="1571595" y="1818502"/>
                </a:cubicBezTo>
                <a:cubicBezTo>
                  <a:pt x="1433053" y="2081482"/>
                  <a:pt x="1156323" y="2258704"/>
                  <a:pt x="838200" y="2258704"/>
                </a:cubicBezTo>
                <a:cubicBezTo>
                  <a:pt x="375275" y="2258704"/>
                  <a:pt x="0" y="1883429"/>
                  <a:pt x="0" y="1420504"/>
                </a:cubicBezTo>
                <a:cubicBezTo>
                  <a:pt x="0" y="957579"/>
                  <a:pt x="375275" y="582304"/>
                  <a:pt x="838200" y="582304"/>
                </a:cubicBezTo>
                <a:cubicBezTo>
                  <a:pt x="927331" y="582304"/>
                  <a:pt x="1013212" y="596216"/>
                  <a:pt x="1093700" y="622273"/>
                </a:cubicBezTo>
                <a:cubicBezTo>
                  <a:pt x="1214891" y="260394"/>
                  <a:pt x="1556832" y="0"/>
                  <a:pt x="1959592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100000">
                <a:srgbClr val="00B0F0"/>
              </a:gs>
            </a:gsLst>
          </a:gra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31750" h="1905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3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501</Words>
  <Application>Microsoft Office PowerPoint</Application>
  <PresentationFormat>On-screen Show (4:3)</PresentationFormat>
  <Paragraphs>333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1_Office Theme</vt:lpstr>
      <vt:lpstr>PowerPoint Presentation</vt:lpstr>
      <vt:lpstr>El pronóstico de la Habana, Cuba</vt:lpstr>
      <vt:lpstr>El pronóstico de Caracas, Venezuela</vt:lpstr>
      <vt:lpstr>El pronóstico de Mexico DF, Mexico</vt:lpstr>
      <vt:lpstr>El pronóstico de Quito, Ecuador</vt:lpstr>
      <vt:lpstr>El pronóstico de La Paz, Bolivia</vt:lpstr>
      <vt:lpstr>El pronóstico de Lima, Peru</vt:lpstr>
      <vt:lpstr>El pronóstico de Liberia, Costa Rica</vt:lpstr>
      <vt:lpstr>El pronóstico de San Juan, Puerto Rico</vt:lpstr>
      <vt:lpstr>El pronóstico de Madrid, España</vt:lpstr>
      <vt:lpstr>El pronóstico de Santiago, Chile </vt:lpstr>
      <vt:lpstr>EXTRA ICONS BEYOND THIS POINT</vt:lpstr>
      <vt:lpstr>El pronóstico del tiempo (°F) </vt:lpstr>
      <vt:lpstr>Weather Icons</vt:lpstr>
    </vt:vector>
  </TitlesOfParts>
  <Company>Little Silver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Chadziutko, Brittany</dc:creator>
  <cp:lastModifiedBy>Chadziutko, Brittany</cp:lastModifiedBy>
  <cp:revision>22</cp:revision>
  <cp:lastPrinted>2017-03-23T12:35:03Z</cp:lastPrinted>
  <dcterms:created xsi:type="dcterms:W3CDTF">2017-03-21T19:31:39Z</dcterms:created>
  <dcterms:modified xsi:type="dcterms:W3CDTF">2017-03-23T12:39:07Z</dcterms:modified>
</cp:coreProperties>
</file>