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3" r:id="rId10"/>
    <p:sldId id="265" r:id="rId11"/>
    <p:sldId id="264" r:id="rId12"/>
    <p:sldId id="295" r:id="rId13"/>
    <p:sldId id="296" r:id="rId14"/>
    <p:sldId id="318" r:id="rId15"/>
    <p:sldId id="267" r:id="rId16"/>
    <p:sldId id="297" r:id="rId17"/>
    <p:sldId id="298" r:id="rId18"/>
    <p:sldId id="309" r:id="rId19"/>
    <p:sldId id="308" r:id="rId20"/>
    <p:sldId id="307" r:id="rId21"/>
    <p:sldId id="306" r:id="rId22"/>
    <p:sldId id="305" r:id="rId23"/>
    <p:sldId id="304" r:id="rId24"/>
    <p:sldId id="303" r:id="rId25"/>
    <p:sldId id="302" r:id="rId26"/>
    <p:sldId id="301" r:id="rId27"/>
    <p:sldId id="300" r:id="rId28"/>
    <p:sldId id="299" r:id="rId29"/>
    <p:sldId id="310" r:id="rId30"/>
    <p:sldId id="317" r:id="rId31"/>
    <p:sldId id="316" r:id="rId32"/>
    <p:sldId id="315" r:id="rId33"/>
    <p:sldId id="314" r:id="rId34"/>
    <p:sldId id="313" r:id="rId35"/>
    <p:sldId id="312" r:id="rId36"/>
    <p:sldId id="311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</p:sldIdLst>
  <p:sldSz cx="9720263" cy="64833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996633"/>
    <a:srgbClr val="F75309"/>
    <a:srgbClr val="CC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94660"/>
  </p:normalViewPr>
  <p:slideViewPr>
    <p:cSldViewPr>
      <p:cViewPr varScale="1">
        <p:scale>
          <a:sx n="73" d="100"/>
          <a:sy n="73" d="100"/>
        </p:scale>
        <p:origin x="-102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03A495FD-6AE0-4E15-9461-1022D467B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4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56D49E-9F04-4ED9-8551-B3AB6FCAF15C}" type="slidenum">
              <a:rPr lang="en-US"/>
              <a:pPr/>
              <a:t>1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9ECE73-BF9B-491C-9824-046A73A26790}" type="slidenum">
              <a:rPr lang="en-US"/>
              <a:pPr/>
              <a:t>10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CC0A3A-A6A6-4753-8914-73EE6204FF25}" type="slidenum">
              <a:rPr lang="en-US"/>
              <a:pPr/>
              <a:t>11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CC0A3A-A6A6-4753-8914-73EE6204FF25}" type="slidenum">
              <a:rPr lang="en-US"/>
              <a:pPr/>
              <a:t>12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CC0A3A-A6A6-4753-8914-73EE6204FF25}" type="slidenum">
              <a:rPr lang="en-US"/>
              <a:pPr/>
              <a:t>13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D9F521-9512-400C-8712-2BD2725EE8E2}" type="slidenum">
              <a:rPr lang="en-US"/>
              <a:pPr/>
              <a:t>15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EF5D2-CB7E-4042-8159-C03838FA85B2}" type="slidenum">
              <a:rPr lang="en-US"/>
              <a:pPr/>
              <a:t>37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0CE563-91C3-4C08-AC9C-DEFDDDF5C4D4}" type="slidenum">
              <a:rPr lang="en-US"/>
              <a:pPr/>
              <a:t>38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D87A1C-F88B-44E8-B7EE-6EA9E1FDA48E}" type="slidenum">
              <a:rPr lang="en-US"/>
              <a:pPr/>
              <a:t>39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E92072-A933-455D-8CDF-66175A6A0F01}" type="slidenum">
              <a:rPr lang="en-US"/>
              <a:pPr/>
              <a:t>40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0CF0AD-DA87-4FCC-9290-C1D4893EFE8D}" type="slidenum">
              <a:rPr lang="en-US"/>
              <a:pPr/>
              <a:t>41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4E90F3-A4F2-4A52-ACE1-3C77F3FD53F7}" type="slidenum">
              <a:rPr lang="en-US"/>
              <a:pPr/>
              <a:t>2</a:t>
            </a:fld>
            <a:endParaRPr lang="en-US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3C3A0-318A-4CA7-BB08-C136A46A45E9}" type="slidenum">
              <a:rPr lang="en-US"/>
              <a:pPr/>
              <a:t>42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2A8903-2590-42B3-BC8B-2B553AD874AC}" type="slidenum">
              <a:rPr lang="en-US"/>
              <a:pPr/>
              <a:t>43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139802-1268-4A46-934B-AFCCD749C2EE}" type="slidenum">
              <a:rPr lang="en-US"/>
              <a:pPr/>
              <a:t>44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2A50C1-F0FC-4AFD-B27B-639746098800}" type="slidenum">
              <a:rPr lang="en-US"/>
              <a:pPr/>
              <a:t>45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730EA-DB45-4170-B693-00A720FA4E3D}" type="slidenum">
              <a:rPr lang="en-US"/>
              <a:pPr/>
              <a:t>46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C76EEC-D92B-45EB-8BD3-B16704C50467}" type="slidenum">
              <a:rPr lang="en-US"/>
              <a:pPr/>
              <a:t>47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1F0966-97A3-425D-961C-337F20FFD0BF}" type="slidenum">
              <a:rPr lang="en-US"/>
              <a:pPr/>
              <a:t>3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FFE9E2-C0BE-4B19-BBC1-A983F330C6D1}" type="slidenum">
              <a:rPr lang="en-US"/>
              <a:pPr/>
              <a:t>4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EF9C8B-417C-4BC1-9B93-8E0E8CF5BB17}" type="slidenum">
              <a:rPr lang="en-US"/>
              <a:pPr/>
              <a:t>5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BE68E8-A6DC-43F5-9529-C847E4ECF810}" type="slidenum">
              <a:rPr lang="en-US"/>
              <a:pPr/>
              <a:t>6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DB6655-2CE5-44ED-A9E5-6D68468250FE}" type="slidenum">
              <a:rPr lang="en-US"/>
              <a:pPr/>
              <a:t>7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137C9A-CE43-4B46-BCB6-5D53E145E8DA}" type="slidenum">
              <a:rPr lang="en-US"/>
              <a:pPr/>
              <a:t>8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5C51C-90FA-4311-B6D3-E97E0A4E627B}" type="slidenum">
              <a:rPr lang="en-US"/>
              <a:pPr/>
              <a:t>9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4538"/>
            <a:ext cx="8262937" cy="1389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3475"/>
            <a:ext cx="6805613" cy="1657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480500-A509-4EDB-B733-7B1F246B9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BCA15D-57E6-41FB-8DA1-F032A6596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258763"/>
            <a:ext cx="2184400" cy="5532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5563" cy="5532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74FF38-0542-4E83-9B42-960036A8C4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2363" cy="1077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517650"/>
            <a:ext cx="4294188" cy="427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2363" y="1517650"/>
            <a:ext cx="4295775" cy="4273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85775" y="5905500"/>
            <a:ext cx="2259013" cy="4429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324225" y="5905500"/>
            <a:ext cx="3076575" cy="4429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969125" y="5905500"/>
            <a:ext cx="2259013" cy="442913"/>
          </a:xfrm>
        </p:spPr>
        <p:txBody>
          <a:bodyPr/>
          <a:lstStyle>
            <a:lvl1pPr>
              <a:defRPr/>
            </a:lvl1pPr>
          </a:lstStyle>
          <a:p>
            <a:fld id="{B3DD6273-A5AE-4DA5-B776-D9A1E6C71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2363" cy="1077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517650"/>
            <a:ext cx="8742363" cy="206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3730625"/>
            <a:ext cx="8742363" cy="206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85775" y="5905500"/>
            <a:ext cx="2259013" cy="4429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324225" y="5905500"/>
            <a:ext cx="3076575" cy="4429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969125" y="5905500"/>
            <a:ext cx="2259013" cy="442913"/>
          </a:xfrm>
        </p:spPr>
        <p:txBody>
          <a:bodyPr/>
          <a:lstStyle>
            <a:lvl1pPr>
              <a:defRPr/>
            </a:lvl1pPr>
          </a:lstStyle>
          <a:p>
            <a:fld id="{30D1ADB7-8826-47CD-AE5C-590E6F43C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59C3C-9ABA-4C2E-8287-545FDB501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5600"/>
            <a:ext cx="8261350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7963"/>
            <a:ext cx="8261350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80A997-4177-40FB-94D2-A1E1C26983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7650"/>
            <a:ext cx="4294188" cy="427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517650"/>
            <a:ext cx="4295775" cy="427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724BC0-306E-469C-91E0-70772C726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60350"/>
            <a:ext cx="874871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8529A2-2CFB-4AE4-A0A4-B85B810F3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7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8249F0-0414-45CB-BFBF-44275608BD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14A7C0-F35D-46D8-94F0-FAF0A58C8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8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7313"/>
            <a:ext cx="31988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4F6699-0D3D-4932-8D6E-788A036F6A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8663"/>
            <a:ext cx="5832475" cy="534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3650"/>
            <a:ext cx="58324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E55042-BE8E-437A-850C-E57540A46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8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23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7650"/>
            <a:ext cx="8742363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5500"/>
            <a:ext cx="22590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5500"/>
            <a:ext cx="30765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5500"/>
            <a:ext cx="225901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1EE4F03C-B982-4229-85B2-7C8CE5D9F9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9.png"/><Relationship Id="rId5" Type="http://schemas.openxmlformats.org/officeDocument/2006/relationships/hyperlink" Target="http://www.mailxmail.com/curso-color-teoria-historia-significado/que-es-color" TargetMode="Externa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5.png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5.png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15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15.png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15.png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15.png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15.png"/><Relationship Id="rId4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5" Type="http://schemas.openxmlformats.org/officeDocument/2006/relationships/image" Target="../media/image15.png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6" Type="http://schemas.openxmlformats.org/officeDocument/2006/relationships/image" Target="../media/image15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6" Type="http://schemas.openxmlformats.org/officeDocument/2006/relationships/image" Target="../media/image15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6" Type="http://schemas.openxmlformats.org/officeDocument/2006/relationships/image" Target="../media/image15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4.png"/><Relationship Id="rId2" Type="http://schemas.openxmlformats.org/officeDocument/2006/relationships/audio" Target="../media/media47.wav"/><Relationship Id="rId1" Type="http://schemas.microsoft.com/office/2007/relationships/media" Target="../media/media47.wav"/><Relationship Id="rId6" Type="http://schemas.openxmlformats.org/officeDocument/2006/relationships/image" Target="../media/image41.png"/><Relationship Id="rId5" Type="http://schemas.openxmlformats.org/officeDocument/2006/relationships/hyperlink" Target="http://www.rabiescontrol.net/assets/files/Resources%20for%20Vets/AVMA_rabies_brochure_spanish.pdf" TargetMode="External"/><Relationship Id="rId4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85774" y="258763"/>
            <a:ext cx="8747125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n-US" sz="4800" dirty="0">
                <a:latin typeface="Arial Black" pitchFamily="32" charset="0"/>
              </a:rPr>
              <a:t>Un </a:t>
            </a:r>
            <a:r>
              <a:rPr lang="en-US" sz="4800" dirty="0" err="1">
                <a:latin typeface="Arial Black" pitchFamily="32" charset="0"/>
              </a:rPr>
              <a:t>repaso</a:t>
            </a:r>
            <a:r>
              <a:rPr lang="en-US" sz="4800" dirty="0">
                <a:latin typeface="Arial Black" pitchFamily="32" charset="0"/>
              </a:rPr>
              <a:t> de </a:t>
            </a:r>
            <a:r>
              <a:rPr lang="en-US" sz="4800" dirty="0" err="1">
                <a:latin typeface="Arial Black" pitchFamily="32" charset="0"/>
              </a:rPr>
              <a:t>frases</a:t>
            </a:r>
            <a:r>
              <a:rPr lang="en-US" sz="4800" dirty="0" smtClean="0">
                <a:latin typeface="Arial Black" pitchFamily="32" charset="0"/>
              </a:rPr>
              <a:t>!</a:t>
            </a:r>
          </a:p>
          <a:p>
            <a:pPr algn="ctr">
              <a:lnSpc>
                <a:spcPct val="118000"/>
              </a:lnSpc>
            </a:pPr>
            <a:r>
              <a:rPr lang="en-US" sz="4800" dirty="0" smtClean="0">
                <a:latin typeface="Arial Black" pitchFamily="32" charset="0"/>
              </a:rPr>
              <a:t>(Review Words)</a:t>
            </a:r>
            <a:endParaRPr lang="en-US" sz="4800" dirty="0">
              <a:latin typeface="Arial Black" pitchFamily="32" charset="0"/>
            </a:endParaRPr>
          </a:p>
        </p:txBody>
      </p:sp>
      <p:pic>
        <p:nvPicPr>
          <p:cNvPr id="2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4536" y="4308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747125" cy="992188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blanco</a:t>
            </a:r>
          </a:p>
        </p:txBody>
      </p:sp>
      <p:pic>
        <p:nvPicPr>
          <p:cNvPr id="2" name="blanc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538" y="4003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54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cafe</a:t>
            </a:r>
          </a:p>
        </p:txBody>
      </p:sp>
      <p:pic>
        <p:nvPicPr>
          <p:cNvPr id="2" name="ca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4538" y="4003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54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rosado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2" name="ros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3682" y="3775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172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54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gris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2" name="g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4538" y="407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473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La </a:t>
            </a:r>
            <a:r>
              <a:rPr lang="en-US" dirty="0" err="1" smtClean="0">
                <a:latin typeface="Arial Black" pitchFamily="34" charset="0"/>
              </a:rPr>
              <a:t>cancion</a:t>
            </a:r>
            <a:r>
              <a:rPr lang="en-US" dirty="0" smtClean="0">
                <a:latin typeface="Arial Black" pitchFamily="34" charset="0"/>
              </a:rPr>
              <a:t> de </a:t>
            </a:r>
            <a:r>
              <a:rPr lang="es-ES" dirty="0" smtClean="0">
                <a:latin typeface="Arial Black" pitchFamily="34" charset="0"/>
              </a:rPr>
              <a:t>colores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92931" y="1412875"/>
            <a:ext cx="1219200" cy="1219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69731" y="4843870"/>
            <a:ext cx="1219200" cy="1219200"/>
          </a:xfrm>
          <a:prstGeom prst="ellipse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88388" y="4950641"/>
            <a:ext cx="1219200" cy="1219200"/>
          </a:xfrm>
          <a:prstGeom prst="ellipse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40531" y="4889681"/>
            <a:ext cx="1219200" cy="12192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69188" y="3121841"/>
            <a:ext cx="1219200" cy="1219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03131" y="3089275"/>
            <a:ext cx="1219200" cy="1219200"/>
          </a:xfrm>
          <a:prstGeom prst="ellipse">
            <a:avLst/>
          </a:prstGeom>
          <a:solidFill>
            <a:srgbClr val="F753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03331" y="1412875"/>
            <a:ext cx="1219200" cy="12192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88731" y="1443173"/>
            <a:ext cx="1219200" cy="1219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679531" y="1367064"/>
            <a:ext cx="1219200" cy="12192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69531" y="3121841"/>
            <a:ext cx="1219200" cy="12192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831931" y="4918075"/>
            <a:ext cx="1219200" cy="1219200"/>
          </a:xfrm>
          <a:prstGeom prst="ellipse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4" name="colore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1000" contras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007" y="2281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561975" y="2008188"/>
            <a:ext cx="1828800" cy="1828800"/>
          </a:xfrm>
          <a:prstGeom prst="ellipse">
            <a:avLst/>
          </a:prstGeom>
          <a:solidFill>
            <a:srgbClr val="FF6699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528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27037" y="650875"/>
            <a:ext cx="8747125" cy="1014412"/>
          </a:xfrm>
          <a:solidFill>
            <a:schemeClr val="tx1"/>
          </a:solidFill>
          <a:ln/>
        </p:spPr>
        <p:txBody>
          <a:bodyPr/>
          <a:lstStyle/>
          <a:p>
            <a:pPr>
              <a:lnSpc>
                <a:spcPct val="118000"/>
              </a:lnSpc>
              <a:spcAft>
                <a:spcPts val="13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chemeClr val="accent6"/>
                </a:solidFill>
                <a:latin typeface="Arial Black" pitchFamily="32" charset="0"/>
                <a:hlinkClick r:id="rId5"/>
              </a:rPr>
              <a:t>¿</a:t>
            </a:r>
            <a:r>
              <a:rPr lang="en-US" sz="4800" dirty="0" err="1">
                <a:solidFill>
                  <a:schemeClr val="accent6"/>
                </a:solidFill>
                <a:latin typeface="Arial Black" pitchFamily="32" charset="0"/>
                <a:hlinkClick r:id="rId5"/>
              </a:rPr>
              <a:t>Qué</a:t>
            </a:r>
            <a:r>
              <a:rPr lang="en-US" sz="4800" dirty="0">
                <a:solidFill>
                  <a:schemeClr val="accent6"/>
                </a:solidFill>
                <a:latin typeface="Arial Black" pitchFamily="32" charset="0"/>
                <a:hlinkClick r:id="rId5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Arial Black" pitchFamily="32" charset="0"/>
                <a:hlinkClick r:id="rId5"/>
              </a:rPr>
              <a:t>es</a:t>
            </a:r>
            <a:r>
              <a:rPr lang="en-US" sz="4800" dirty="0">
                <a:solidFill>
                  <a:schemeClr val="accent6"/>
                </a:solidFill>
                <a:latin typeface="Arial Black" pitchFamily="32" charset="0"/>
                <a:hlinkClick r:id="rId5"/>
              </a:rPr>
              <a:t> el color?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657600" y="2057400"/>
            <a:ext cx="2286000" cy="182880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528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514600" y="4343400"/>
            <a:ext cx="1828800" cy="1371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528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315200" y="2057400"/>
            <a:ext cx="1600200" cy="1600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528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943600" y="4343400"/>
            <a:ext cx="1828800" cy="1371600"/>
          </a:xfrm>
          <a:prstGeom prst="ellipse">
            <a:avLst/>
          </a:prstGeom>
          <a:solidFill>
            <a:srgbClr val="FF420E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528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que es el col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9338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9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331" y="3460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Arial Black" pitchFamily="32" charset="0"/>
              </a:rPr>
              <a:t>Los </a:t>
            </a:r>
            <a:r>
              <a:rPr lang="en-US" dirty="0" err="1" smtClean="0">
                <a:latin typeface="Arial Black" pitchFamily="32" charset="0"/>
              </a:rPr>
              <a:t>numeros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82946" name="Picture 2" descr="C:\Users\bchadziutko\AppData\Local\Microsoft\Windows\Temporary Internet Files\Content.IE5\YOC2KGWJ\MC9003843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31" y="1412875"/>
            <a:ext cx="5791199" cy="437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os nume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6125" y="879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uno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83970" name="Picture 2" descr="C:\Users\bchadziutko\AppData\Local\Microsoft\Windows\Temporary Internet Files\Content.IE5\YOC2KGWJ\MC90043472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31" y="794476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3331" y="1749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Arial Black" pitchFamily="32" charset="0"/>
              </a:rPr>
              <a:t>dos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84994" name="Picture 2" descr="C:\Users\bchadziutko\AppData\Local\Microsoft\Windows\Temporary Internet Files\Content.IE5\47EWED7S\MC9003685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31" y="110807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8531" y="2252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tres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86018" name="Picture 2" descr="C:\Users\bchadziutko\AppData\Local\Microsoft\Windows\Temporary Internet Files\Content.IE5\LIVNGNS5\MC9000140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1" y="1055112"/>
            <a:ext cx="2752820" cy="25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3331" y="1641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Los colores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3538"/>
            <a:ext cx="9371013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931" y="4537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cuatro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87042" name="Picture 2" descr="C:\Users\bchadziutko\AppData\Local\Microsoft\Windows\Temporary Internet Files\Content.IE5\YOC2KGWJ\MC9003668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31" y="631711"/>
            <a:ext cx="2517024" cy="29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ua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0931" y="2065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cinco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88066" name="Picture 2" descr="C:\Users\bchadziutko\AppData\Local\Microsoft\Windows\Temporary Internet Files\Content.IE5\YILXBHP2\MC90001409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1" y="1260475"/>
            <a:ext cx="2835492" cy="261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inc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2331" y="2098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seis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89090" name="Picture 2" descr="C:\Users\bchadziutko\AppData\Local\Microsoft\Windows\Temporary Internet Files\Content.IE5\YILXBHP2\MC90043705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1" y="74612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0931" y="2368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siete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0114" name="Picture 2" descr="C:\Users\bchadziutko\AppData\Local\Microsoft\Windows\Temporary Internet Files\Content.IE5\YILXBHP2\MC90043454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1031875"/>
            <a:ext cx="2351087" cy="2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i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2731" y="2936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ocho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1138" name="Picture 2" descr="C:\Users\bchadziutko\AppData\Local\Microsoft\Windows\Temporary Internet Files\Content.IE5\LIVNGNS5\MC9003668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1" y="650875"/>
            <a:ext cx="2749471" cy="31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c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4731" y="263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nueve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2162" name="Picture 2" descr="C:\Users\bchadziutko\AppData\Local\Microsoft\Windows\Temporary Internet Files\Content.IE5\LIVNGNS5\MC90043455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879475"/>
            <a:ext cx="2547107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ue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3731" y="2372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diez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3186" name="Picture 2" descr="C:\Users\bchadziutko\AppData\Local\Microsoft\Windows\Temporary Internet Files\Content.IE5\47EWED7S\dglxasset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31" y="8794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ie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4863" y="2364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Arial Black" pitchFamily="32" charset="0"/>
              </a:rPr>
              <a:t>once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4210" name="Picture 2" descr="C:\Users\bchadziutko\AppData\Local\Microsoft\Windows\Temporary Internet Files\Content.IE5\YILXBHP2\dglxasse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31" y="1184275"/>
            <a:ext cx="24574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9931" y="2621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doce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5234" name="Picture 2" descr="C:\Users\bchadziutko\AppData\Local\Microsoft\Windows\Temporary Internet Files\Content.IE5\YOC2KGWJ\dglxasset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31" y="14128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4131" y="3184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trece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6258" name="Picture 2" descr="C:\Users\bchadziutko\AppData\Local\Microsoft\Windows\Temporary Internet Files\Content.IE5\YOC2KGWJ\MC90043706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1260475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e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1331" y="2936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7588"/>
            <a:ext cx="8747125" cy="1082675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000">
                <a:latin typeface="Arial Black" pitchFamily="32" charset="0"/>
              </a:rPr>
              <a:t>rojo</a:t>
            </a:r>
          </a:p>
        </p:txBody>
      </p:sp>
      <p:pic>
        <p:nvPicPr>
          <p:cNvPr id="2" name="roj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80619" y="3546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catorce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7282" name="Picture 2" descr="C:\Users\bchadziutko\AppData\Local\Microsoft\Windows\Temporary Internet Files\Content.IE5\LIVNGNS5\MC90043706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31" y="1031875"/>
            <a:ext cx="2533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ator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381" y="263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Arial Black" pitchFamily="32" charset="0"/>
              </a:rPr>
              <a:t>quince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98306" name="Picture 2" descr="C:\Users\bchadziutko\AppData\Local\Microsoft\Windows\Temporary Internet Files\Content.IE5\LIVNGNS5\MC90043706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31" y="1108075"/>
            <a:ext cx="2671264" cy="267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in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7202" y="324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dieciseis</a:t>
            </a:r>
            <a:endParaRPr lang="en-US" dirty="0">
              <a:latin typeface="Arial Black" pitchFamily="3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508" y="1108075"/>
            <a:ext cx="2971800" cy="2468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16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2" name="diecis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4538" y="3256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diecisiete</a:t>
            </a:r>
            <a:endParaRPr lang="en-US" dirty="0">
              <a:latin typeface="Arial Black" pitchFamily="3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508" y="1108075"/>
            <a:ext cx="2971800" cy="2468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17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2" name="diecisie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608" y="324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dieciocho</a:t>
            </a:r>
            <a:endParaRPr lang="en-US" dirty="0">
              <a:latin typeface="Arial Black" pitchFamily="3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508" y="1108075"/>
            <a:ext cx="2971800" cy="2468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18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2" name="diecioch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4538" y="324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diecinueve</a:t>
            </a:r>
            <a:endParaRPr lang="en-US" dirty="0">
              <a:latin typeface="Arial Black" pitchFamily="3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7508" y="1108075"/>
            <a:ext cx="2971800" cy="2468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oadway" pitchFamily="82" charset="0"/>
              </a:rPr>
              <a:t>19</a:t>
            </a:r>
            <a:endParaRPr lang="en-US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oadway" pitchFamily="82" charset="0"/>
            </a:endParaRPr>
          </a:p>
        </p:txBody>
      </p:sp>
      <p:pic>
        <p:nvPicPr>
          <p:cNvPr id="2" name="diecinue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4538" y="3241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16731" y="3851275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veinte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100354" name="Picture 2" descr="C:\Users\bchadziutko\AppData\Local\Microsoft\Windows\Temporary Internet Files\Content.IE5\LIVNGNS5\MM90028299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1" y="879475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ei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4538" y="3552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Los animales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057400"/>
            <a:ext cx="462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los animal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1504" y="1260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perro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657600" cy="45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per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9167" y="26994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30213" y="266700"/>
            <a:ext cx="8747125" cy="992188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gato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01750"/>
            <a:ext cx="6538913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g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9200" y="15652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14600"/>
            <a:ext cx="8747125" cy="992188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amarillo</a:t>
            </a:r>
          </a:p>
        </p:txBody>
      </p:sp>
      <p:pic>
        <p:nvPicPr>
          <p:cNvPr id="2" name="amaril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4538" y="38512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gorila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57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gori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5531" y="332213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pato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257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p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4138" y="259497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la rana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9388"/>
            <a:ext cx="5624513" cy="42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la ra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7731" y="3775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gallo/la gallina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71588"/>
            <a:ext cx="2971800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gal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7507" y="133898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caballo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257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cabal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26931" y="29227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pescado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374775"/>
            <a:ext cx="544988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pesc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69731" y="2632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el cerdo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39875"/>
            <a:ext cx="54864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el cer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4531" y="23272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8747125" cy="1066800"/>
          </a:xfrm>
          <a:ln/>
        </p:spPr>
        <p:txBody>
          <a:bodyPr/>
          <a:lstStyle/>
          <a:p>
            <a:pPr>
              <a:lnSpc>
                <a:spcPct val="118000"/>
              </a:lnSpc>
              <a:spcAft>
                <a:spcPts val="15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CCCCFF"/>
                </a:solidFill>
                <a:latin typeface="Arial Black" pitchFamily="32" charset="0"/>
                <a:hlinkClick r:id="rId5"/>
              </a:rPr>
              <a:t>¿Qué</a:t>
            </a:r>
            <a:r>
              <a:rPr lang="en-US">
                <a:latin typeface="Arial Black" pitchFamily="32" charset="0"/>
              </a:rPr>
              <a:t> </a:t>
            </a:r>
            <a:r>
              <a:rPr lang="en-US">
                <a:solidFill>
                  <a:srgbClr val="CCCCCC"/>
                </a:solidFill>
                <a:latin typeface="Arial Black" pitchFamily="32" charset="0"/>
              </a:rPr>
              <a:t>animal es?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80060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que animal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74731" y="223792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96875" y="22082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>
                <a:latin typeface="Arial Black" pitchFamily="32" charset="0"/>
              </a:rPr>
              <a:t>azul</a:t>
            </a:r>
          </a:p>
        </p:txBody>
      </p:sp>
      <p:pic>
        <p:nvPicPr>
          <p:cNvPr id="2" name="az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3515" y="362693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96875" y="26654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latin typeface="Arial Black" pitchFamily="32" charset="0"/>
              </a:rPr>
              <a:t>verde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2" name="ver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5933" y="4079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25475" y="2436813"/>
            <a:ext cx="8747125" cy="992187"/>
          </a:xfrm>
          <a:ln/>
        </p:spPr>
        <p:txBody>
          <a:bodyPr tIns="3888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negro</a:t>
            </a:r>
          </a:p>
        </p:txBody>
      </p:sp>
      <p:pic>
        <p:nvPicPr>
          <p:cNvPr id="2" name="neg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703" y="4003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2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36813"/>
            <a:ext cx="8747125" cy="992187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latin typeface="Arial Black" pitchFamily="32" charset="0"/>
              </a:rPr>
              <a:t>morado</a:t>
            </a:r>
            <a:endParaRPr lang="en-US" dirty="0">
              <a:latin typeface="Arial Black" pitchFamily="32" charset="0"/>
            </a:endParaRPr>
          </a:p>
        </p:txBody>
      </p:sp>
      <p:pic>
        <p:nvPicPr>
          <p:cNvPr id="2" name="mor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4538" y="4156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2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11425"/>
            <a:ext cx="8747125" cy="790575"/>
          </a:xfrm>
          <a:ln/>
        </p:spPr>
        <p:txBody>
          <a:bodyPr/>
          <a:lstStyle/>
          <a:p>
            <a:pPr>
              <a:lnSpc>
                <a:spcPct val="11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 Black" pitchFamily="32" charset="0"/>
              </a:rPr>
              <a:t>anaranjado</a:t>
            </a:r>
          </a:p>
        </p:txBody>
      </p:sp>
      <p:pic>
        <p:nvPicPr>
          <p:cNvPr id="2" name="anaranj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4538" y="3698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34635</TotalTime>
  <Words>109</Words>
  <Application>Microsoft Office PowerPoint</Application>
  <PresentationFormat>Custom</PresentationFormat>
  <Paragraphs>77</Paragraphs>
  <Slides>47</Slides>
  <Notes>25</Notes>
  <HiddenSlides>0</HiddenSlides>
  <MMClips>47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Los colores</vt:lpstr>
      <vt:lpstr>rojo</vt:lpstr>
      <vt:lpstr>amarillo</vt:lpstr>
      <vt:lpstr>azul</vt:lpstr>
      <vt:lpstr>verde</vt:lpstr>
      <vt:lpstr>negro</vt:lpstr>
      <vt:lpstr>morado</vt:lpstr>
      <vt:lpstr>anaranjado</vt:lpstr>
      <vt:lpstr>blanco</vt:lpstr>
      <vt:lpstr>cafe</vt:lpstr>
      <vt:lpstr>rosado</vt:lpstr>
      <vt:lpstr>gris</vt:lpstr>
      <vt:lpstr>La cancion de colores</vt:lpstr>
      <vt:lpstr>¿Qué es el color?</vt:lpstr>
      <vt:lpstr>Los numeros</vt:lpstr>
      <vt:lpstr>uno</vt:lpstr>
      <vt:lpstr>dos</vt:lpstr>
      <vt:lpstr>tres</vt:lpstr>
      <vt:lpstr>cuatro</vt:lpstr>
      <vt:lpstr>cinco</vt:lpstr>
      <vt:lpstr>seis</vt:lpstr>
      <vt:lpstr>siete</vt:lpstr>
      <vt:lpstr>ocho</vt:lpstr>
      <vt:lpstr>nueve</vt:lpstr>
      <vt:lpstr>diez</vt:lpstr>
      <vt:lpstr>once</vt:lpstr>
      <vt:lpstr>doce</vt:lpstr>
      <vt:lpstr>trece</vt:lpstr>
      <vt:lpstr>catorce</vt:lpstr>
      <vt:lpstr>quince</vt:lpstr>
      <vt:lpstr>dieciseis</vt:lpstr>
      <vt:lpstr>diecisiete</vt:lpstr>
      <vt:lpstr>dieciocho</vt:lpstr>
      <vt:lpstr>diecinueve</vt:lpstr>
      <vt:lpstr>veinte</vt:lpstr>
      <vt:lpstr>Los animales</vt:lpstr>
      <vt:lpstr>el perro</vt:lpstr>
      <vt:lpstr>el gato</vt:lpstr>
      <vt:lpstr>el gorila</vt:lpstr>
      <vt:lpstr>el pato</vt:lpstr>
      <vt:lpstr>la rana</vt:lpstr>
      <vt:lpstr>el gallo/la gallina</vt:lpstr>
      <vt:lpstr>el caballo</vt:lpstr>
      <vt:lpstr>el pescado</vt:lpstr>
      <vt:lpstr>el cerdo</vt:lpstr>
      <vt:lpstr>¿Qué animal 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 Chadziutko</dc:creator>
  <cp:lastModifiedBy>Chadziutko, Brittany</cp:lastModifiedBy>
  <cp:revision>10</cp:revision>
  <cp:lastPrinted>1601-01-01T00:00:00Z</cp:lastPrinted>
  <dcterms:created xsi:type="dcterms:W3CDTF">2009-11-29T01:38:25Z</dcterms:created>
  <dcterms:modified xsi:type="dcterms:W3CDTF">2013-12-04T13:25:27Z</dcterms:modified>
</cp:coreProperties>
</file>