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60"/>
  </p:normalViewPr>
  <p:slideViewPr>
    <p:cSldViewPr>
      <p:cViewPr>
        <p:scale>
          <a:sx n="70" d="100"/>
          <a:sy n="70" d="100"/>
        </p:scale>
        <p:origin x="-1413" y="-6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5168-4C03-447E-9278-D6A3FBAE698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B92EC-233D-4679-BC84-B0BBC9EFE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24.xml"/><Relationship Id="rId26" Type="http://schemas.openxmlformats.org/officeDocument/2006/relationships/slide" Target="slide21.xml"/><Relationship Id="rId3" Type="http://schemas.openxmlformats.org/officeDocument/2006/relationships/audio" Target="../media/audio2.wav"/><Relationship Id="rId21" Type="http://schemas.openxmlformats.org/officeDocument/2006/relationships/slide" Target="slide16.xml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0.xml"/><Relationship Id="rId2" Type="http://schemas.openxmlformats.org/officeDocument/2006/relationships/audio" Target="../media/audio1.wav"/><Relationship Id="rId16" Type="http://schemas.openxmlformats.org/officeDocument/2006/relationships/slide" Target="slide12.xml"/><Relationship Id="rId20" Type="http://schemas.openxmlformats.org/officeDocument/2006/relationships/slide" Target="slide15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24" Type="http://schemas.openxmlformats.org/officeDocument/2006/relationships/slide" Target="slide19.xml"/><Relationship Id="rId5" Type="http://schemas.openxmlformats.org/officeDocument/2006/relationships/image" Target="../media/image1.wmf"/><Relationship Id="rId15" Type="http://schemas.openxmlformats.org/officeDocument/2006/relationships/slide" Target="slide11.xml"/><Relationship Id="rId23" Type="http://schemas.openxmlformats.org/officeDocument/2006/relationships/slide" Target="slide18.xml"/><Relationship Id="rId28" Type="http://schemas.openxmlformats.org/officeDocument/2006/relationships/slide" Target="slide23.xml"/><Relationship Id="rId10" Type="http://schemas.openxmlformats.org/officeDocument/2006/relationships/slide" Target="slide6.xml"/><Relationship Id="rId19" Type="http://schemas.openxmlformats.org/officeDocument/2006/relationships/slide" Target="slide14.xml"/><Relationship Id="rId4" Type="http://schemas.openxmlformats.org/officeDocument/2006/relationships/slide" Target="slide25.xml"/><Relationship Id="rId9" Type="http://schemas.openxmlformats.org/officeDocument/2006/relationships/slide" Target="slide5.xml"/><Relationship Id="rId14" Type="http://schemas.openxmlformats.org/officeDocument/2006/relationships/slide" Target="slide10.xml"/><Relationship Id="rId22" Type="http://schemas.openxmlformats.org/officeDocument/2006/relationships/slide" Target="slide17.xml"/><Relationship Id="rId27" Type="http://schemas.openxmlformats.org/officeDocument/2006/relationships/slide" Target="slide22.xml"/><Relationship Id="rId3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 73"/>
          <p:cNvSpPr/>
          <p:nvPr/>
        </p:nvSpPr>
        <p:spPr>
          <a:xfrm>
            <a:off x="-72530" y="4447811"/>
            <a:ext cx="9217996" cy="2605906"/>
          </a:xfrm>
          <a:custGeom>
            <a:avLst/>
            <a:gdLst>
              <a:gd name="connsiteX0" fmla="*/ 88296 w 9217996"/>
              <a:gd name="connsiteY0" fmla="*/ 203017 h 2605906"/>
              <a:gd name="connsiteX1" fmla="*/ 119827 w 9217996"/>
              <a:gd name="connsiteY1" fmla="*/ 155720 h 2605906"/>
              <a:gd name="connsiteX2" fmla="*/ 167123 w 9217996"/>
              <a:gd name="connsiteY2" fmla="*/ 124189 h 2605906"/>
              <a:gd name="connsiteX3" fmla="*/ 182889 w 9217996"/>
              <a:gd name="connsiteY3" fmla="*/ 76892 h 2605906"/>
              <a:gd name="connsiteX4" fmla="*/ 245951 w 9217996"/>
              <a:gd name="connsiteY4" fmla="*/ 61127 h 2605906"/>
              <a:gd name="connsiteX5" fmla="*/ 340544 w 9217996"/>
              <a:gd name="connsiteY5" fmla="*/ 29596 h 2605906"/>
              <a:gd name="connsiteX6" fmla="*/ 577027 w 9217996"/>
              <a:gd name="connsiteY6" fmla="*/ 61127 h 2605906"/>
              <a:gd name="connsiteX7" fmla="*/ 640089 w 9217996"/>
              <a:gd name="connsiteY7" fmla="*/ 108423 h 2605906"/>
              <a:gd name="connsiteX8" fmla="*/ 734682 w 9217996"/>
              <a:gd name="connsiteY8" fmla="*/ 171486 h 2605906"/>
              <a:gd name="connsiteX9" fmla="*/ 781978 w 9217996"/>
              <a:gd name="connsiteY9" fmla="*/ 203017 h 2605906"/>
              <a:gd name="connsiteX10" fmla="*/ 829275 w 9217996"/>
              <a:gd name="connsiteY10" fmla="*/ 234548 h 2605906"/>
              <a:gd name="connsiteX11" fmla="*/ 876571 w 9217996"/>
              <a:gd name="connsiteY11" fmla="*/ 281844 h 2605906"/>
              <a:gd name="connsiteX12" fmla="*/ 971164 w 9217996"/>
              <a:gd name="connsiteY12" fmla="*/ 313375 h 2605906"/>
              <a:gd name="connsiteX13" fmla="*/ 1018461 w 9217996"/>
              <a:gd name="connsiteY13" fmla="*/ 329141 h 2605906"/>
              <a:gd name="connsiteX14" fmla="*/ 1065758 w 9217996"/>
              <a:gd name="connsiteY14" fmla="*/ 344906 h 2605906"/>
              <a:gd name="connsiteX15" fmla="*/ 1254944 w 9217996"/>
              <a:gd name="connsiteY15" fmla="*/ 329141 h 2605906"/>
              <a:gd name="connsiteX16" fmla="*/ 1349537 w 9217996"/>
              <a:gd name="connsiteY16" fmla="*/ 281844 h 2605906"/>
              <a:gd name="connsiteX17" fmla="*/ 1412599 w 9217996"/>
              <a:gd name="connsiteY17" fmla="*/ 266079 h 2605906"/>
              <a:gd name="connsiteX18" fmla="*/ 1507192 w 9217996"/>
              <a:gd name="connsiteY18" fmla="*/ 234548 h 2605906"/>
              <a:gd name="connsiteX19" fmla="*/ 1617551 w 9217996"/>
              <a:gd name="connsiteY19" fmla="*/ 187251 h 2605906"/>
              <a:gd name="connsiteX20" fmla="*/ 1712144 w 9217996"/>
              <a:gd name="connsiteY20" fmla="*/ 155720 h 2605906"/>
              <a:gd name="connsiteX21" fmla="*/ 1775206 w 9217996"/>
              <a:gd name="connsiteY21" fmla="*/ 171486 h 2605906"/>
              <a:gd name="connsiteX22" fmla="*/ 1854033 w 9217996"/>
              <a:gd name="connsiteY22" fmla="*/ 266079 h 2605906"/>
              <a:gd name="connsiteX23" fmla="*/ 1901330 w 9217996"/>
              <a:gd name="connsiteY23" fmla="*/ 281844 h 2605906"/>
              <a:gd name="connsiteX24" fmla="*/ 1964392 w 9217996"/>
              <a:gd name="connsiteY24" fmla="*/ 313375 h 2605906"/>
              <a:gd name="connsiteX25" fmla="*/ 2011689 w 9217996"/>
              <a:gd name="connsiteY25" fmla="*/ 329141 h 2605906"/>
              <a:gd name="connsiteX26" fmla="*/ 2090516 w 9217996"/>
              <a:gd name="connsiteY26" fmla="*/ 376437 h 2605906"/>
              <a:gd name="connsiteX27" fmla="*/ 2185109 w 9217996"/>
              <a:gd name="connsiteY27" fmla="*/ 407968 h 2605906"/>
              <a:gd name="connsiteX28" fmla="*/ 2279702 w 9217996"/>
              <a:gd name="connsiteY28" fmla="*/ 471030 h 2605906"/>
              <a:gd name="connsiteX29" fmla="*/ 2374296 w 9217996"/>
              <a:gd name="connsiteY29" fmla="*/ 549858 h 2605906"/>
              <a:gd name="connsiteX30" fmla="*/ 2437358 w 9217996"/>
              <a:gd name="connsiteY30" fmla="*/ 565623 h 2605906"/>
              <a:gd name="connsiteX31" fmla="*/ 2531951 w 9217996"/>
              <a:gd name="connsiteY31" fmla="*/ 644451 h 2605906"/>
              <a:gd name="connsiteX32" fmla="*/ 2595013 w 9217996"/>
              <a:gd name="connsiteY32" fmla="*/ 660217 h 2605906"/>
              <a:gd name="connsiteX33" fmla="*/ 2721137 w 9217996"/>
              <a:gd name="connsiteY33" fmla="*/ 691748 h 2605906"/>
              <a:gd name="connsiteX34" fmla="*/ 2894558 w 9217996"/>
              <a:gd name="connsiteY34" fmla="*/ 707513 h 2605906"/>
              <a:gd name="connsiteX35" fmla="*/ 3194102 w 9217996"/>
              <a:gd name="connsiteY35" fmla="*/ 691748 h 2605906"/>
              <a:gd name="connsiteX36" fmla="*/ 3241399 w 9217996"/>
              <a:gd name="connsiteY36" fmla="*/ 675982 h 2605906"/>
              <a:gd name="connsiteX37" fmla="*/ 3335992 w 9217996"/>
              <a:gd name="connsiteY37" fmla="*/ 565623 h 2605906"/>
              <a:gd name="connsiteX38" fmla="*/ 3383289 w 9217996"/>
              <a:gd name="connsiteY38" fmla="*/ 518327 h 2605906"/>
              <a:gd name="connsiteX39" fmla="*/ 3462116 w 9217996"/>
              <a:gd name="connsiteY39" fmla="*/ 423734 h 2605906"/>
              <a:gd name="connsiteX40" fmla="*/ 3525178 w 9217996"/>
              <a:gd name="connsiteY40" fmla="*/ 360672 h 2605906"/>
              <a:gd name="connsiteX41" fmla="*/ 3667068 w 9217996"/>
              <a:gd name="connsiteY41" fmla="*/ 281844 h 2605906"/>
              <a:gd name="connsiteX42" fmla="*/ 3714364 w 9217996"/>
              <a:gd name="connsiteY42" fmla="*/ 250313 h 2605906"/>
              <a:gd name="connsiteX43" fmla="*/ 3872020 w 9217996"/>
              <a:gd name="connsiteY43" fmla="*/ 203017 h 2605906"/>
              <a:gd name="connsiteX44" fmla="*/ 3935082 w 9217996"/>
              <a:gd name="connsiteY44" fmla="*/ 155720 h 2605906"/>
              <a:gd name="connsiteX45" fmla="*/ 3998144 w 9217996"/>
              <a:gd name="connsiteY45" fmla="*/ 139955 h 2605906"/>
              <a:gd name="connsiteX46" fmla="*/ 4045440 w 9217996"/>
              <a:gd name="connsiteY46" fmla="*/ 124189 h 2605906"/>
              <a:gd name="connsiteX47" fmla="*/ 4140033 w 9217996"/>
              <a:gd name="connsiteY47" fmla="*/ 139955 h 2605906"/>
              <a:gd name="connsiteX48" fmla="*/ 4171564 w 9217996"/>
              <a:gd name="connsiteY48" fmla="*/ 234548 h 2605906"/>
              <a:gd name="connsiteX49" fmla="*/ 4218861 w 9217996"/>
              <a:gd name="connsiteY49" fmla="*/ 281844 h 2605906"/>
              <a:gd name="connsiteX50" fmla="*/ 4281923 w 9217996"/>
              <a:gd name="connsiteY50" fmla="*/ 329141 h 2605906"/>
              <a:gd name="connsiteX51" fmla="*/ 4376516 w 9217996"/>
              <a:gd name="connsiteY51" fmla="*/ 360672 h 2605906"/>
              <a:gd name="connsiteX52" fmla="*/ 4534171 w 9217996"/>
              <a:gd name="connsiteY52" fmla="*/ 344906 h 2605906"/>
              <a:gd name="connsiteX53" fmla="*/ 4660296 w 9217996"/>
              <a:gd name="connsiteY53" fmla="*/ 313375 h 2605906"/>
              <a:gd name="connsiteX54" fmla="*/ 4754889 w 9217996"/>
              <a:gd name="connsiteY54" fmla="*/ 297610 h 2605906"/>
              <a:gd name="connsiteX55" fmla="*/ 5007137 w 9217996"/>
              <a:gd name="connsiteY55" fmla="*/ 266079 h 2605906"/>
              <a:gd name="connsiteX56" fmla="*/ 5117496 w 9217996"/>
              <a:gd name="connsiteY56" fmla="*/ 234548 h 2605906"/>
              <a:gd name="connsiteX57" fmla="*/ 5196323 w 9217996"/>
              <a:gd name="connsiteY57" fmla="*/ 203017 h 2605906"/>
              <a:gd name="connsiteX58" fmla="*/ 5322447 w 9217996"/>
              <a:gd name="connsiteY58" fmla="*/ 171486 h 2605906"/>
              <a:gd name="connsiteX59" fmla="*/ 5464337 w 9217996"/>
              <a:gd name="connsiteY59" fmla="*/ 124189 h 2605906"/>
              <a:gd name="connsiteX60" fmla="*/ 5779647 w 9217996"/>
              <a:gd name="connsiteY60" fmla="*/ 139955 h 2605906"/>
              <a:gd name="connsiteX61" fmla="*/ 5826944 w 9217996"/>
              <a:gd name="connsiteY61" fmla="*/ 171486 h 2605906"/>
              <a:gd name="connsiteX62" fmla="*/ 5937302 w 9217996"/>
              <a:gd name="connsiteY62" fmla="*/ 234548 h 2605906"/>
              <a:gd name="connsiteX63" fmla="*/ 6063427 w 9217996"/>
              <a:gd name="connsiteY63" fmla="*/ 313375 h 2605906"/>
              <a:gd name="connsiteX64" fmla="*/ 6110723 w 9217996"/>
              <a:gd name="connsiteY64" fmla="*/ 329141 h 2605906"/>
              <a:gd name="connsiteX65" fmla="*/ 6173785 w 9217996"/>
              <a:gd name="connsiteY65" fmla="*/ 376437 h 2605906"/>
              <a:gd name="connsiteX66" fmla="*/ 6347206 w 9217996"/>
              <a:gd name="connsiteY66" fmla="*/ 407968 h 2605906"/>
              <a:gd name="connsiteX67" fmla="*/ 6678282 w 9217996"/>
              <a:gd name="connsiteY67" fmla="*/ 392203 h 2605906"/>
              <a:gd name="connsiteX68" fmla="*/ 6725578 w 9217996"/>
              <a:gd name="connsiteY68" fmla="*/ 360672 h 2605906"/>
              <a:gd name="connsiteX69" fmla="*/ 6820171 w 9217996"/>
              <a:gd name="connsiteY69" fmla="*/ 329141 h 2605906"/>
              <a:gd name="connsiteX70" fmla="*/ 6820171 w 9217996"/>
              <a:gd name="connsiteY70" fmla="*/ 329141 h 2605906"/>
              <a:gd name="connsiteX71" fmla="*/ 7009358 w 9217996"/>
              <a:gd name="connsiteY71" fmla="*/ 313375 h 2605906"/>
              <a:gd name="connsiteX72" fmla="*/ 7072420 w 9217996"/>
              <a:gd name="connsiteY72" fmla="*/ 297610 h 2605906"/>
              <a:gd name="connsiteX73" fmla="*/ 7245840 w 9217996"/>
              <a:gd name="connsiteY73" fmla="*/ 266079 h 2605906"/>
              <a:gd name="connsiteX74" fmla="*/ 7308902 w 9217996"/>
              <a:gd name="connsiteY74" fmla="*/ 234548 h 2605906"/>
              <a:gd name="connsiteX75" fmla="*/ 7403496 w 9217996"/>
              <a:gd name="connsiteY75" fmla="*/ 203017 h 2605906"/>
              <a:gd name="connsiteX76" fmla="*/ 7466558 w 9217996"/>
              <a:gd name="connsiteY76" fmla="*/ 171486 h 2605906"/>
              <a:gd name="connsiteX77" fmla="*/ 7561151 w 9217996"/>
              <a:gd name="connsiteY77" fmla="*/ 139955 h 2605906"/>
              <a:gd name="connsiteX78" fmla="*/ 7703040 w 9217996"/>
              <a:gd name="connsiteY78" fmla="*/ 92658 h 2605906"/>
              <a:gd name="connsiteX79" fmla="*/ 7813399 w 9217996"/>
              <a:gd name="connsiteY79" fmla="*/ 29596 h 2605906"/>
              <a:gd name="connsiteX80" fmla="*/ 7860696 w 9217996"/>
              <a:gd name="connsiteY80" fmla="*/ 13830 h 2605906"/>
              <a:gd name="connsiteX81" fmla="*/ 7955289 w 9217996"/>
              <a:gd name="connsiteY81" fmla="*/ 61127 h 2605906"/>
              <a:gd name="connsiteX82" fmla="*/ 8002585 w 9217996"/>
              <a:gd name="connsiteY82" fmla="*/ 76892 h 2605906"/>
              <a:gd name="connsiteX83" fmla="*/ 8049882 w 9217996"/>
              <a:gd name="connsiteY83" fmla="*/ 108423 h 2605906"/>
              <a:gd name="connsiteX84" fmla="*/ 8286364 w 9217996"/>
              <a:gd name="connsiteY84" fmla="*/ 92658 h 2605906"/>
              <a:gd name="connsiteX85" fmla="*/ 8333661 w 9217996"/>
              <a:gd name="connsiteY85" fmla="*/ 76892 h 2605906"/>
              <a:gd name="connsiteX86" fmla="*/ 8412489 w 9217996"/>
              <a:gd name="connsiteY86" fmla="*/ 61127 h 2605906"/>
              <a:gd name="connsiteX87" fmla="*/ 8554378 w 9217996"/>
              <a:gd name="connsiteY87" fmla="*/ 45361 h 2605906"/>
              <a:gd name="connsiteX88" fmla="*/ 8853923 w 9217996"/>
              <a:gd name="connsiteY88" fmla="*/ 61127 h 2605906"/>
              <a:gd name="connsiteX89" fmla="*/ 8995813 w 9217996"/>
              <a:gd name="connsiteY89" fmla="*/ 155720 h 2605906"/>
              <a:gd name="connsiteX90" fmla="*/ 9200764 w 9217996"/>
              <a:gd name="connsiteY90" fmla="*/ 187251 h 2605906"/>
              <a:gd name="connsiteX91" fmla="*/ 9200764 w 9217996"/>
              <a:gd name="connsiteY91" fmla="*/ 2016051 h 2605906"/>
              <a:gd name="connsiteX92" fmla="*/ 9184999 w 9217996"/>
              <a:gd name="connsiteY92" fmla="*/ 2410189 h 2605906"/>
              <a:gd name="connsiteX93" fmla="*/ 9090406 w 9217996"/>
              <a:gd name="connsiteY93" fmla="*/ 2441720 h 2605906"/>
              <a:gd name="connsiteX94" fmla="*/ 9043109 w 9217996"/>
              <a:gd name="connsiteY94" fmla="*/ 2457486 h 2605906"/>
              <a:gd name="connsiteX95" fmla="*/ 8901220 w 9217996"/>
              <a:gd name="connsiteY95" fmla="*/ 2489017 h 2605906"/>
              <a:gd name="connsiteX96" fmla="*/ 5070199 w 9217996"/>
              <a:gd name="connsiteY96" fmla="*/ 2457486 h 2605906"/>
              <a:gd name="connsiteX97" fmla="*/ 4896778 w 9217996"/>
              <a:gd name="connsiteY97" fmla="*/ 2425955 h 2605906"/>
              <a:gd name="connsiteX98" fmla="*/ 4612999 w 9217996"/>
              <a:gd name="connsiteY98" fmla="*/ 2394423 h 2605906"/>
              <a:gd name="connsiteX99" fmla="*/ 4155799 w 9217996"/>
              <a:gd name="connsiteY99" fmla="*/ 2410189 h 2605906"/>
              <a:gd name="connsiteX100" fmla="*/ 3304461 w 9217996"/>
              <a:gd name="connsiteY100" fmla="*/ 2425955 h 2605906"/>
              <a:gd name="connsiteX101" fmla="*/ 3257164 w 9217996"/>
              <a:gd name="connsiteY101" fmla="*/ 2441720 h 2605906"/>
              <a:gd name="connsiteX102" fmla="*/ 3194102 w 9217996"/>
              <a:gd name="connsiteY102" fmla="*/ 2457486 h 2605906"/>
              <a:gd name="connsiteX103" fmla="*/ 3067978 w 9217996"/>
              <a:gd name="connsiteY103" fmla="*/ 2504782 h 2605906"/>
              <a:gd name="connsiteX104" fmla="*/ 3004916 w 9217996"/>
              <a:gd name="connsiteY104" fmla="*/ 2536313 h 2605906"/>
              <a:gd name="connsiteX105" fmla="*/ 2894558 w 9217996"/>
              <a:gd name="connsiteY105" fmla="*/ 2583610 h 2605906"/>
              <a:gd name="connsiteX106" fmla="*/ 2547716 w 9217996"/>
              <a:gd name="connsiteY106" fmla="*/ 2567844 h 2605906"/>
              <a:gd name="connsiteX107" fmla="*/ 2453123 w 9217996"/>
              <a:gd name="connsiteY107" fmla="*/ 2552079 h 2605906"/>
              <a:gd name="connsiteX108" fmla="*/ 2326999 w 9217996"/>
              <a:gd name="connsiteY108" fmla="*/ 2536313 h 2605906"/>
              <a:gd name="connsiteX109" fmla="*/ 2248171 w 9217996"/>
              <a:gd name="connsiteY109" fmla="*/ 2520548 h 2605906"/>
              <a:gd name="connsiteX110" fmla="*/ 2185109 w 9217996"/>
              <a:gd name="connsiteY110" fmla="*/ 2504782 h 2605906"/>
              <a:gd name="connsiteX111" fmla="*/ 2058985 w 9217996"/>
              <a:gd name="connsiteY111" fmla="*/ 2489017 h 2605906"/>
              <a:gd name="connsiteX112" fmla="*/ 1995923 w 9217996"/>
              <a:gd name="connsiteY112" fmla="*/ 2473251 h 2605906"/>
              <a:gd name="connsiteX113" fmla="*/ 1885564 w 9217996"/>
              <a:gd name="connsiteY113" fmla="*/ 2457486 h 2605906"/>
              <a:gd name="connsiteX114" fmla="*/ 1806737 w 9217996"/>
              <a:gd name="connsiteY114" fmla="*/ 2441720 h 2605906"/>
              <a:gd name="connsiteX115" fmla="*/ 1586020 w 9217996"/>
              <a:gd name="connsiteY115" fmla="*/ 2457486 h 2605906"/>
              <a:gd name="connsiteX116" fmla="*/ 1459896 w 9217996"/>
              <a:gd name="connsiteY116" fmla="*/ 2473251 h 2605906"/>
              <a:gd name="connsiteX117" fmla="*/ 1081523 w 9217996"/>
              <a:gd name="connsiteY117" fmla="*/ 2457486 h 2605906"/>
              <a:gd name="connsiteX118" fmla="*/ 923868 w 9217996"/>
              <a:gd name="connsiteY118" fmla="*/ 2441720 h 2605906"/>
              <a:gd name="connsiteX119" fmla="*/ 876571 w 9217996"/>
              <a:gd name="connsiteY119" fmla="*/ 2425955 h 2605906"/>
              <a:gd name="connsiteX120" fmla="*/ 750447 w 9217996"/>
              <a:gd name="connsiteY120" fmla="*/ 2410189 h 2605906"/>
              <a:gd name="connsiteX121" fmla="*/ 340544 w 9217996"/>
              <a:gd name="connsiteY121" fmla="*/ 2425955 h 2605906"/>
              <a:gd name="connsiteX122" fmla="*/ 245951 w 9217996"/>
              <a:gd name="connsiteY122" fmla="*/ 2457486 h 2605906"/>
              <a:gd name="connsiteX123" fmla="*/ 151358 w 9217996"/>
              <a:gd name="connsiteY123" fmla="*/ 2473251 h 2605906"/>
              <a:gd name="connsiteX124" fmla="*/ 25233 w 9217996"/>
              <a:gd name="connsiteY124" fmla="*/ 2457486 h 2605906"/>
              <a:gd name="connsiteX125" fmla="*/ 9468 w 9217996"/>
              <a:gd name="connsiteY125" fmla="*/ 2362892 h 2605906"/>
              <a:gd name="connsiteX126" fmla="*/ 25233 w 9217996"/>
              <a:gd name="connsiteY126" fmla="*/ 1590382 h 2605906"/>
              <a:gd name="connsiteX127" fmla="*/ 56764 w 9217996"/>
              <a:gd name="connsiteY127" fmla="*/ 1416961 h 2605906"/>
              <a:gd name="connsiteX128" fmla="*/ 72530 w 9217996"/>
              <a:gd name="connsiteY128" fmla="*/ 1290837 h 2605906"/>
              <a:gd name="connsiteX129" fmla="*/ 88296 w 9217996"/>
              <a:gd name="connsiteY129" fmla="*/ 203017 h 260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9217996" h="2605906">
                <a:moveTo>
                  <a:pt x="88296" y="203017"/>
                </a:moveTo>
                <a:cubicBezTo>
                  <a:pt x="98806" y="187251"/>
                  <a:pt x="106429" y="169118"/>
                  <a:pt x="119827" y="155720"/>
                </a:cubicBezTo>
                <a:cubicBezTo>
                  <a:pt x="133225" y="142322"/>
                  <a:pt x="155287" y="138985"/>
                  <a:pt x="167123" y="124189"/>
                </a:cubicBezTo>
                <a:cubicBezTo>
                  <a:pt x="177504" y="111212"/>
                  <a:pt x="169912" y="87273"/>
                  <a:pt x="182889" y="76892"/>
                </a:cubicBezTo>
                <a:cubicBezTo>
                  <a:pt x="199809" y="63356"/>
                  <a:pt x="225197" y="67353"/>
                  <a:pt x="245951" y="61127"/>
                </a:cubicBezTo>
                <a:cubicBezTo>
                  <a:pt x="277786" y="51577"/>
                  <a:pt x="340544" y="29596"/>
                  <a:pt x="340544" y="29596"/>
                </a:cubicBezTo>
                <a:cubicBezTo>
                  <a:pt x="346936" y="30129"/>
                  <a:pt x="522051" y="29712"/>
                  <a:pt x="577027" y="61127"/>
                </a:cubicBezTo>
                <a:cubicBezTo>
                  <a:pt x="599841" y="74163"/>
                  <a:pt x="618563" y="93355"/>
                  <a:pt x="640089" y="108423"/>
                </a:cubicBezTo>
                <a:cubicBezTo>
                  <a:pt x="671134" y="130155"/>
                  <a:pt x="703151" y="150465"/>
                  <a:pt x="734682" y="171486"/>
                </a:cubicBezTo>
                <a:lnTo>
                  <a:pt x="781978" y="203017"/>
                </a:lnTo>
                <a:cubicBezTo>
                  <a:pt x="797744" y="213527"/>
                  <a:pt x="815877" y="221150"/>
                  <a:pt x="829275" y="234548"/>
                </a:cubicBezTo>
                <a:cubicBezTo>
                  <a:pt x="845040" y="250313"/>
                  <a:pt x="857081" y="271016"/>
                  <a:pt x="876571" y="281844"/>
                </a:cubicBezTo>
                <a:cubicBezTo>
                  <a:pt x="905625" y="297985"/>
                  <a:pt x="939633" y="302865"/>
                  <a:pt x="971164" y="313375"/>
                </a:cubicBezTo>
                <a:lnTo>
                  <a:pt x="1018461" y="329141"/>
                </a:lnTo>
                <a:lnTo>
                  <a:pt x="1065758" y="344906"/>
                </a:lnTo>
                <a:cubicBezTo>
                  <a:pt x="1128820" y="339651"/>
                  <a:pt x="1192219" y="337504"/>
                  <a:pt x="1254944" y="329141"/>
                </a:cubicBezTo>
                <a:cubicBezTo>
                  <a:pt x="1319229" y="320570"/>
                  <a:pt x="1289538" y="307558"/>
                  <a:pt x="1349537" y="281844"/>
                </a:cubicBezTo>
                <a:cubicBezTo>
                  <a:pt x="1369453" y="273309"/>
                  <a:pt x="1391845" y="272305"/>
                  <a:pt x="1412599" y="266079"/>
                </a:cubicBezTo>
                <a:cubicBezTo>
                  <a:pt x="1444434" y="256529"/>
                  <a:pt x="1475661" y="245058"/>
                  <a:pt x="1507192" y="234548"/>
                </a:cubicBezTo>
                <a:cubicBezTo>
                  <a:pt x="1659437" y="183799"/>
                  <a:pt x="1422739" y="265176"/>
                  <a:pt x="1617551" y="187251"/>
                </a:cubicBezTo>
                <a:cubicBezTo>
                  <a:pt x="1648410" y="174907"/>
                  <a:pt x="1712144" y="155720"/>
                  <a:pt x="1712144" y="155720"/>
                </a:cubicBezTo>
                <a:cubicBezTo>
                  <a:pt x="1733165" y="160975"/>
                  <a:pt x="1756393" y="160736"/>
                  <a:pt x="1775206" y="171486"/>
                </a:cubicBezTo>
                <a:cubicBezTo>
                  <a:pt x="1880296" y="231538"/>
                  <a:pt x="1772405" y="200777"/>
                  <a:pt x="1854033" y="266079"/>
                </a:cubicBezTo>
                <a:cubicBezTo>
                  <a:pt x="1867010" y="276460"/>
                  <a:pt x="1886055" y="275298"/>
                  <a:pt x="1901330" y="281844"/>
                </a:cubicBezTo>
                <a:cubicBezTo>
                  <a:pt x="1922932" y="291102"/>
                  <a:pt x="1942790" y="304117"/>
                  <a:pt x="1964392" y="313375"/>
                </a:cubicBezTo>
                <a:cubicBezTo>
                  <a:pt x="1979667" y="319921"/>
                  <a:pt x="1996825" y="321709"/>
                  <a:pt x="2011689" y="329141"/>
                </a:cubicBezTo>
                <a:cubicBezTo>
                  <a:pt x="2039096" y="342845"/>
                  <a:pt x="2062620" y="363757"/>
                  <a:pt x="2090516" y="376437"/>
                </a:cubicBezTo>
                <a:cubicBezTo>
                  <a:pt x="2120773" y="390190"/>
                  <a:pt x="2185109" y="407968"/>
                  <a:pt x="2185109" y="407968"/>
                </a:cubicBezTo>
                <a:cubicBezTo>
                  <a:pt x="2216640" y="428989"/>
                  <a:pt x="2252906" y="444234"/>
                  <a:pt x="2279702" y="471030"/>
                </a:cubicBezTo>
                <a:cubicBezTo>
                  <a:pt x="2308113" y="499441"/>
                  <a:pt x="2335884" y="533396"/>
                  <a:pt x="2374296" y="549858"/>
                </a:cubicBezTo>
                <a:cubicBezTo>
                  <a:pt x="2394212" y="558393"/>
                  <a:pt x="2416337" y="560368"/>
                  <a:pt x="2437358" y="565623"/>
                </a:cubicBezTo>
                <a:cubicBezTo>
                  <a:pt x="2465770" y="594035"/>
                  <a:pt x="2493538" y="627988"/>
                  <a:pt x="2531951" y="644451"/>
                </a:cubicBezTo>
                <a:cubicBezTo>
                  <a:pt x="2551867" y="652986"/>
                  <a:pt x="2574179" y="654264"/>
                  <a:pt x="2595013" y="660217"/>
                </a:cubicBezTo>
                <a:cubicBezTo>
                  <a:pt x="2661741" y="679282"/>
                  <a:pt x="2635671" y="681065"/>
                  <a:pt x="2721137" y="691748"/>
                </a:cubicBezTo>
                <a:cubicBezTo>
                  <a:pt x="2778734" y="698948"/>
                  <a:pt x="2836751" y="702258"/>
                  <a:pt x="2894558" y="707513"/>
                </a:cubicBezTo>
                <a:cubicBezTo>
                  <a:pt x="2994406" y="702258"/>
                  <a:pt x="3094526" y="700800"/>
                  <a:pt x="3194102" y="691748"/>
                </a:cubicBezTo>
                <a:cubicBezTo>
                  <a:pt x="3210652" y="690243"/>
                  <a:pt x="3227572" y="685200"/>
                  <a:pt x="3241399" y="675982"/>
                </a:cubicBezTo>
                <a:cubicBezTo>
                  <a:pt x="3280525" y="649899"/>
                  <a:pt x="3306846" y="599627"/>
                  <a:pt x="3335992" y="565623"/>
                </a:cubicBezTo>
                <a:cubicBezTo>
                  <a:pt x="3350502" y="548695"/>
                  <a:pt x="3367523" y="534092"/>
                  <a:pt x="3383289" y="518327"/>
                </a:cubicBezTo>
                <a:cubicBezTo>
                  <a:pt x="3419435" y="409884"/>
                  <a:pt x="3366671" y="538267"/>
                  <a:pt x="3462116" y="423734"/>
                </a:cubicBezTo>
                <a:cubicBezTo>
                  <a:pt x="3526795" y="346119"/>
                  <a:pt x="3418459" y="396244"/>
                  <a:pt x="3525178" y="360672"/>
                </a:cubicBezTo>
                <a:cubicBezTo>
                  <a:pt x="3649216" y="267642"/>
                  <a:pt x="3522554" y="354101"/>
                  <a:pt x="3667068" y="281844"/>
                </a:cubicBezTo>
                <a:cubicBezTo>
                  <a:pt x="3684015" y="273370"/>
                  <a:pt x="3697417" y="258787"/>
                  <a:pt x="3714364" y="250313"/>
                </a:cubicBezTo>
                <a:cubicBezTo>
                  <a:pt x="3783503" y="215744"/>
                  <a:pt x="3798174" y="217786"/>
                  <a:pt x="3872020" y="203017"/>
                </a:cubicBezTo>
                <a:cubicBezTo>
                  <a:pt x="3893041" y="187251"/>
                  <a:pt x="3911580" y="167471"/>
                  <a:pt x="3935082" y="155720"/>
                </a:cubicBezTo>
                <a:cubicBezTo>
                  <a:pt x="3954462" y="146030"/>
                  <a:pt x="3977310" y="145908"/>
                  <a:pt x="3998144" y="139955"/>
                </a:cubicBezTo>
                <a:cubicBezTo>
                  <a:pt x="4014123" y="135390"/>
                  <a:pt x="4029675" y="129444"/>
                  <a:pt x="4045440" y="124189"/>
                </a:cubicBezTo>
                <a:cubicBezTo>
                  <a:pt x="4076971" y="129444"/>
                  <a:pt x="4115976" y="118905"/>
                  <a:pt x="4140033" y="139955"/>
                </a:cubicBezTo>
                <a:cubicBezTo>
                  <a:pt x="4165046" y="161842"/>
                  <a:pt x="4148062" y="211046"/>
                  <a:pt x="4171564" y="234548"/>
                </a:cubicBezTo>
                <a:cubicBezTo>
                  <a:pt x="4187330" y="250313"/>
                  <a:pt x="4201933" y="267334"/>
                  <a:pt x="4218861" y="281844"/>
                </a:cubicBezTo>
                <a:cubicBezTo>
                  <a:pt x="4238811" y="298944"/>
                  <a:pt x="4258421" y="317390"/>
                  <a:pt x="4281923" y="329141"/>
                </a:cubicBezTo>
                <a:cubicBezTo>
                  <a:pt x="4311651" y="344005"/>
                  <a:pt x="4376516" y="360672"/>
                  <a:pt x="4376516" y="360672"/>
                </a:cubicBezTo>
                <a:cubicBezTo>
                  <a:pt x="4429068" y="355417"/>
                  <a:pt x="4481820" y="351886"/>
                  <a:pt x="4534171" y="344906"/>
                </a:cubicBezTo>
                <a:cubicBezTo>
                  <a:pt x="4704538" y="322191"/>
                  <a:pt x="4540914" y="339904"/>
                  <a:pt x="4660296" y="313375"/>
                </a:cubicBezTo>
                <a:cubicBezTo>
                  <a:pt x="4691501" y="306441"/>
                  <a:pt x="4723295" y="302471"/>
                  <a:pt x="4754889" y="297610"/>
                </a:cubicBezTo>
                <a:cubicBezTo>
                  <a:pt x="4871887" y="279610"/>
                  <a:pt x="4880142" y="280189"/>
                  <a:pt x="5007137" y="266079"/>
                </a:cubicBezTo>
                <a:cubicBezTo>
                  <a:pt x="5056822" y="253657"/>
                  <a:pt x="5072268" y="251508"/>
                  <a:pt x="5117496" y="234548"/>
                </a:cubicBezTo>
                <a:cubicBezTo>
                  <a:pt x="5143994" y="224611"/>
                  <a:pt x="5169217" y="211149"/>
                  <a:pt x="5196323" y="203017"/>
                </a:cubicBezTo>
                <a:cubicBezTo>
                  <a:pt x="5353134" y="155973"/>
                  <a:pt x="5211473" y="213101"/>
                  <a:pt x="5322447" y="171486"/>
                </a:cubicBezTo>
                <a:cubicBezTo>
                  <a:pt x="5441185" y="126960"/>
                  <a:pt x="5358666" y="150608"/>
                  <a:pt x="5464337" y="124189"/>
                </a:cubicBezTo>
                <a:cubicBezTo>
                  <a:pt x="5569440" y="129444"/>
                  <a:pt x="5675296" y="126344"/>
                  <a:pt x="5779647" y="139955"/>
                </a:cubicBezTo>
                <a:cubicBezTo>
                  <a:pt x="5798436" y="142406"/>
                  <a:pt x="5811525" y="160473"/>
                  <a:pt x="5826944" y="171486"/>
                </a:cubicBezTo>
                <a:cubicBezTo>
                  <a:pt x="5910459" y="231139"/>
                  <a:pt x="5860551" y="208963"/>
                  <a:pt x="5937302" y="234548"/>
                </a:cubicBezTo>
                <a:cubicBezTo>
                  <a:pt x="5987270" y="309499"/>
                  <a:pt x="5950857" y="275851"/>
                  <a:pt x="6063427" y="313375"/>
                </a:cubicBezTo>
                <a:lnTo>
                  <a:pt x="6110723" y="329141"/>
                </a:lnTo>
                <a:cubicBezTo>
                  <a:pt x="6131744" y="344906"/>
                  <a:pt x="6150283" y="364686"/>
                  <a:pt x="6173785" y="376437"/>
                </a:cubicBezTo>
                <a:cubicBezTo>
                  <a:pt x="6203522" y="391305"/>
                  <a:pt x="6334375" y="406135"/>
                  <a:pt x="6347206" y="407968"/>
                </a:cubicBezTo>
                <a:cubicBezTo>
                  <a:pt x="6457565" y="402713"/>
                  <a:pt x="6568651" y="405907"/>
                  <a:pt x="6678282" y="392203"/>
                </a:cubicBezTo>
                <a:cubicBezTo>
                  <a:pt x="6697083" y="389853"/>
                  <a:pt x="6708263" y="368367"/>
                  <a:pt x="6725578" y="360672"/>
                </a:cubicBezTo>
                <a:cubicBezTo>
                  <a:pt x="6755950" y="347173"/>
                  <a:pt x="6788640" y="339651"/>
                  <a:pt x="6820171" y="329141"/>
                </a:cubicBezTo>
                <a:lnTo>
                  <a:pt x="6820171" y="329141"/>
                </a:lnTo>
                <a:lnTo>
                  <a:pt x="7009358" y="313375"/>
                </a:lnTo>
                <a:cubicBezTo>
                  <a:pt x="7030379" y="308120"/>
                  <a:pt x="7051047" y="301172"/>
                  <a:pt x="7072420" y="297610"/>
                </a:cubicBezTo>
                <a:cubicBezTo>
                  <a:pt x="7156603" y="283580"/>
                  <a:pt x="7181268" y="293753"/>
                  <a:pt x="7245840" y="266079"/>
                </a:cubicBezTo>
                <a:cubicBezTo>
                  <a:pt x="7267442" y="256821"/>
                  <a:pt x="7287081" y="243276"/>
                  <a:pt x="7308902" y="234548"/>
                </a:cubicBezTo>
                <a:cubicBezTo>
                  <a:pt x="7339762" y="222204"/>
                  <a:pt x="7372636" y="215361"/>
                  <a:pt x="7403496" y="203017"/>
                </a:cubicBezTo>
                <a:cubicBezTo>
                  <a:pt x="7425317" y="194289"/>
                  <a:pt x="7444737" y="180214"/>
                  <a:pt x="7466558" y="171486"/>
                </a:cubicBezTo>
                <a:cubicBezTo>
                  <a:pt x="7497417" y="159142"/>
                  <a:pt x="7530292" y="152299"/>
                  <a:pt x="7561151" y="139955"/>
                </a:cubicBezTo>
                <a:cubicBezTo>
                  <a:pt x="7691696" y="87736"/>
                  <a:pt x="7551552" y="122955"/>
                  <a:pt x="7703040" y="92658"/>
                </a:cubicBezTo>
                <a:cubicBezTo>
                  <a:pt x="7750540" y="60992"/>
                  <a:pt x="7757392" y="53599"/>
                  <a:pt x="7813399" y="29596"/>
                </a:cubicBezTo>
                <a:cubicBezTo>
                  <a:pt x="7828674" y="23050"/>
                  <a:pt x="7844930" y="19085"/>
                  <a:pt x="7860696" y="13830"/>
                </a:cubicBezTo>
                <a:cubicBezTo>
                  <a:pt x="7979582" y="53460"/>
                  <a:pt x="7833034" y="0"/>
                  <a:pt x="7955289" y="61127"/>
                </a:cubicBezTo>
                <a:cubicBezTo>
                  <a:pt x="7970153" y="68559"/>
                  <a:pt x="7986820" y="71637"/>
                  <a:pt x="8002585" y="76892"/>
                </a:cubicBezTo>
                <a:cubicBezTo>
                  <a:pt x="8018351" y="87402"/>
                  <a:pt x="8030963" y="107372"/>
                  <a:pt x="8049882" y="108423"/>
                </a:cubicBezTo>
                <a:cubicBezTo>
                  <a:pt x="8128763" y="112805"/>
                  <a:pt x="8207845" y="101382"/>
                  <a:pt x="8286364" y="92658"/>
                </a:cubicBezTo>
                <a:cubicBezTo>
                  <a:pt x="8302881" y="90823"/>
                  <a:pt x="8317539" y="80923"/>
                  <a:pt x="8333661" y="76892"/>
                </a:cubicBezTo>
                <a:cubicBezTo>
                  <a:pt x="8359657" y="70393"/>
                  <a:pt x="8385962" y="64917"/>
                  <a:pt x="8412489" y="61127"/>
                </a:cubicBezTo>
                <a:cubicBezTo>
                  <a:pt x="8459598" y="54397"/>
                  <a:pt x="8507082" y="50616"/>
                  <a:pt x="8554378" y="45361"/>
                </a:cubicBezTo>
                <a:cubicBezTo>
                  <a:pt x="8654226" y="50616"/>
                  <a:pt x="8755878" y="41518"/>
                  <a:pt x="8853923" y="61127"/>
                </a:cubicBezTo>
                <a:cubicBezTo>
                  <a:pt x="8972139" y="84770"/>
                  <a:pt x="8913056" y="128133"/>
                  <a:pt x="8995813" y="155720"/>
                </a:cubicBezTo>
                <a:cubicBezTo>
                  <a:pt x="9093212" y="188188"/>
                  <a:pt x="9026573" y="169832"/>
                  <a:pt x="9200764" y="187251"/>
                </a:cubicBezTo>
                <a:cubicBezTo>
                  <a:pt x="9154912" y="1058463"/>
                  <a:pt x="9200764" y="67686"/>
                  <a:pt x="9200764" y="2016051"/>
                </a:cubicBezTo>
                <a:cubicBezTo>
                  <a:pt x="9200764" y="2147535"/>
                  <a:pt x="9217996" y="2282912"/>
                  <a:pt x="9184999" y="2410189"/>
                </a:cubicBezTo>
                <a:cubicBezTo>
                  <a:pt x="9176658" y="2442362"/>
                  <a:pt x="9121937" y="2431210"/>
                  <a:pt x="9090406" y="2441720"/>
                </a:cubicBezTo>
                <a:cubicBezTo>
                  <a:pt x="9074640" y="2446975"/>
                  <a:pt x="9059231" y="2453456"/>
                  <a:pt x="9043109" y="2457486"/>
                </a:cubicBezTo>
                <a:cubicBezTo>
                  <a:pt x="8954051" y="2479750"/>
                  <a:pt x="9001294" y="2469001"/>
                  <a:pt x="8901220" y="2489017"/>
                </a:cubicBezTo>
                <a:lnTo>
                  <a:pt x="5070199" y="2457486"/>
                </a:lnTo>
                <a:cubicBezTo>
                  <a:pt x="5045332" y="2457186"/>
                  <a:pt x="4926345" y="2431331"/>
                  <a:pt x="4896778" y="2425955"/>
                </a:cubicBezTo>
                <a:cubicBezTo>
                  <a:pt x="4763913" y="2401798"/>
                  <a:pt x="4786238" y="2408860"/>
                  <a:pt x="4612999" y="2394423"/>
                </a:cubicBezTo>
                <a:lnTo>
                  <a:pt x="4155799" y="2410189"/>
                </a:lnTo>
                <a:lnTo>
                  <a:pt x="3304461" y="2425955"/>
                </a:lnTo>
                <a:cubicBezTo>
                  <a:pt x="3287853" y="2426538"/>
                  <a:pt x="3273143" y="2437155"/>
                  <a:pt x="3257164" y="2441720"/>
                </a:cubicBezTo>
                <a:cubicBezTo>
                  <a:pt x="3236330" y="2447673"/>
                  <a:pt x="3215123" y="2452231"/>
                  <a:pt x="3194102" y="2457486"/>
                </a:cubicBezTo>
                <a:cubicBezTo>
                  <a:pt x="3096960" y="2522248"/>
                  <a:pt x="3204348" y="2459326"/>
                  <a:pt x="3067978" y="2504782"/>
                </a:cubicBezTo>
                <a:cubicBezTo>
                  <a:pt x="3045682" y="2512214"/>
                  <a:pt x="3026518" y="2527055"/>
                  <a:pt x="3004916" y="2536313"/>
                </a:cubicBezTo>
                <a:cubicBezTo>
                  <a:pt x="2842534" y="2605906"/>
                  <a:pt x="3103709" y="2479034"/>
                  <a:pt x="2894558" y="2583610"/>
                </a:cubicBezTo>
                <a:cubicBezTo>
                  <a:pt x="2778944" y="2578355"/>
                  <a:pt x="2663155" y="2576090"/>
                  <a:pt x="2547716" y="2567844"/>
                </a:cubicBezTo>
                <a:cubicBezTo>
                  <a:pt x="2515831" y="2565567"/>
                  <a:pt x="2484768" y="2556600"/>
                  <a:pt x="2453123" y="2552079"/>
                </a:cubicBezTo>
                <a:cubicBezTo>
                  <a:pt x="2411180" y="2546087"/>
                  <a:pt x="2368875" y="2542755"/>
                  <a:pt x="2326999" y="2536313"/>
                </a:cubicBezTo>
                <a:cubicBezTo>
                  <a:pt x="2300514" y="2532238"/>
                  <a:pt x="2274329" y="2526361"/>
                  <a:pt x="2248171" y="2520548"/>
                </a:cubicBezTo>
                <a:cubicBezTo>
                  <a:pt x="2227019" y="2515848"/>
                  <a:pt x="2206482" y="2508344"/>
                  <a:pt x="2185109" y="2504782"/>
                </a:cubicBezTo>
                <a:cubicBezTo>
                  <a:pt x="2143317" y="2497817"/>
                  <a:pt x="2101026" y="2494272"/>
                  <a:pt x="2058985" y="2489017"/>
                </a:cubicBezTo>
                <a:cubicBezTo>
                  <a:pt x="2037964" y="2483762"/>
                  <a:pt x="2017241" y="2477127"/>
                  <a:pt x="1995923" y="2473251"/>
                </a:cubicBezTo>
                <a:cubicBezTo>
                  <a:pt x="1959363" y="2466604"/>
                  <a:pt x="1922218" y="2463595"/>
                  <a:pt x="1885564" y="2457486"/>
                </a:cubicBezTo>
                <a:cubicBezTo>
                  <a:pt x="1859133" y="2453081"/>
                  <a:pt x="1833013" y="2446975"/>
                  <a:pt x="1806737" y="2441720"/>
                </a:cubicBezTo>
                <a:lnTo>
                  <a:pt x="1586020" y="2457486"/>
                </a:lnTo>
                <a:cubicBezTo>
                  <a:pt x="1543826" y="2461322"/>
                  <a:pt x="1502264" y="2473251"/>
                  <a:pt x="1459896" y="2473251"/>
                </a:cubicBezTo>
                <a:cubicBezTo>
                  <a:pt x="1333662" y="2473251"/>
                  <a:pt x="1207647" y="2462741"/>
                  <a:pt x="1081523" y="2457486"/>
                </a:cubicBezTo>
                <a:cubicBezTo>
                  <a:pt x="1028971" y="2452231"/>
                  <a:pt x="976068" y="2449751"/>
                  <a:pt x="923868" y="2441720"/>
                </a:cubicBezTo>
                <a:cubicBezTo>
                  <a:pt x="907443" y="2439193"/>
                  <a:pt x="892921" y="2428928"/>
                  <a:pt x="876571" y="2425955"/>
                </a:cubicBezTo>
                <a:cubicBezTo>
                  <a:pt x="834886" y="2418376"/>
                  <a:pt x="792488" y="2415444"/>
                  <a:pt x="750447" y="2410189"/>
                </a:cubicBezTo>
                <a:cubicBezTo>
                  <a:pt x="613813" y="2415444"/>
                  <a:pt x="476682" y="2413192"/>
                  <a:pt x="340544" y="2425955"/>
                </a:cubicBezTo>
                <a:cubicBezTo>
                  <a:pt x="307453" y="2429057"/>
                  <a:pt x="278735" y="2452022"/>
                  <a:pt x="245951" y="2457486"/>
                </a:cubicBezTo>
                <a:lnTo>
                  <a:pt x="151358" y="2473251"/>
                </a:lnTo>
                <a:cubicBezTo>
                  <a:pt x="109316" y="2467996"/>
                  <a:pt x="58677" y="2483498"/>
                  <a:pt x="25233" y="2457486"/>
                </a:cubicBezTo>
                <a:cubicBezTo>
                  <a:pt x="0" y="2437861"/>
                  <a:pt x="9468" y="2394858"/>
                  <a:pt x="9468" y="2362892"/>
                </a:cubicBezTo>
                <a:cubicBezTo>
                  <a:pt x="9468" y="2105335"/>
                  <a:pt x="16040" y="1847775"/>
                  <a:pt x="25233" y="1590382"/>
                </a:cubicBezTo>
                <a:cubicBezTo>
                  <a:pt x="29952" y="1458263"/>
                  <a:pt x="40215" y="1516254"/>
                  <a:pt x="56764" y="1416961"/>
                </a:cubicBezTo>
                <a:cubicBezTo>
                  <a:pt x="63729" y="1375169"/>
                  <a:pt x="67275" y="1332878"/>
                  <a:pt x="72530" y="1290837"/>
                </a:cubicBezTo>
                <a:lnTo>
                  <a:pt x="88296" y="203017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ardrop 13">
            <a:hlinkClick r:id="rId4" action="ppaction://hlinksldjump"/>
          </p:cNvPr>
          <p:cNvSpPr/>
          <p:nvPr/>
        </p:nvSpPr>
        <p:spPr>
          <a:xfrm rot="18796932">
            <a:off x="3789665" y="13502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1" y="5334000"/>
            <a:ext cx="829626" cy="1191285"/>
          </a:xfrm>
          <a:prstGeom prst="rect">
            <a:avLst/>
          </a:prstGeom>
          <a:noFill/>
        </p:spPr>
      </p:pic>
      <p:sp>
        <p:nvSpPr>
          <p:cNvPr id="16" name="Teardrop 15">
            <a:hlinkClick r:id="rId6" action="ppaction://hlinksldjump"/>
          </p:cNvPr>
          <p:cNvSpPr/>
          <p:nvPr/>
        </p:nvSpPr>
        <p:spPr>
          <a:xfrm rot="18796932">
            <a:off x="5542264" y="11978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3999" y="5245486"/>
            <a:ext cx="838201" cy="1203598"/>
          </a:xfrm>
          <a:prstGeom prst="rect">
            <a:avLst/>
          </a:prstGeom>
          <a:noFill/>
        </p:spPr>
      </p:pic>
      <p:sp>
        <p:nvSpPr>
          <p:cNvPr id="18" name="Teardrop 17">
            <a:hlinkClick r:id="rId7" action="ppaction://hlinksldjump"/>
          </p:cNvPr>
          <p:cNvSpPr/>
          <p:nvPr/>
        </p:nvSpPr>
        <p:spPr>
          <a:xfrm rot="18796932">
            <a:off x="6456666" y="15026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1" y="5245489"/>
            <a:ext cx="838200" cy="1203596"/>
          </a:xfrm>
          <a:prstGeom prst="rect">
            <a:avLst/>
          </a:prstGeom>
          <a:noFill/>
        </p:spPr>
      </p:pic>
      <p:sp>
        <p:nvSpPr>
          <p:cNvPr id="20" name="Teardrop 19">
            <a:hlinkClick r:id="rId8" action="ppaction://hlinksldjump"/>
          </p:cNvPr>
          <p:cNvSpPr/>
          <p:nvPr/>
        </p:nvSpPr>
        <p:spPr>
          <a:xfrm rot="18796932">
            <a:off x="7294865" y="8930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257800"/>
            <a:ext cx="829626" cy="1191285"/>
          </a:xfrm>
          <a:prstGeom prst="rect">
            <a:avLst/>
          </a:prstGeom>
          <a:noFill/>
        </p:spPr>
      </p:pic>
      <p:sp>
        <p:nvSpPr>
          <p:cNvPr id="22" name="Teardrop 21">
            <a:hlinkClick r:id="rId9" action="ppaction://hlinksldjump"/>
          </p:cNvPr>
          <p:cNvSpPr/>
          <p:nvPr/>
        </p:nvSpPr>
        <p:spPr>
          <a:xfrm rot="18796932">
            <a:off x="2189465" y="1274095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1" y="5334000"/>
            <a:ext cx="776560" cy="1115085"/>
          </a:xfrm>
          <a:prstGeom prst="rect">
            <a:avLst/>
          </a:prstGeom>
          <a:noFill/>
        </p:spPr>
      </p:pic>
      <p:sp>
        <p:nvSpPr>
          <p:cNvPr id="24" name="Teardrop 23">
            <a:hlinkClick r:id="rId10" action="ppaction://hlinksldjump"/>
          </p:cNvPr>
          <p:cNvSpPr/>
          <p:nvPr/>
        </p:nvSpPr>
        <p:spPr>
          <a:xfrm rot="18796932">
            <a:off x="741664" y="11978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5410200"/>
            <a:ext cx="723492" cy="1038884"/>
          </a:xfrm>
          <a:prstGeom prst="rect">
            <a:avLst/>
          </a:prstGeom>
          <a:noFill/>
        </p:spPr>
      </p:pic>
      <p:sp>
        <p:nvSpPr>
          <p:cNvPr id="26" name="Teardrop 25">
            <a:hlinkClick r:id="rId11" action="ppaction://hlinksldjump"/>
          </p:cNvPr>
          <p:cNvSpPr/>
          <p:nvPr/>
        </p:nvSpPr>
        <p:spPr>
          <a:xfrm rot="18796932">
            <a:off x="8376567" y="14264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1" y="5257798"/>
            <a:ext cx="829626" cy="1191285"/>
          </a:xfrm>
          <a:prstGeom prst="rect">
            <a:avLst/>
          </a:prstGeom>
          <a:noFill/>
        </p:spPr>
      </p:pic>
      <p:sp>
        <p:nvSpPr>
          <p:cNvPr id="28" name="Teardrop 27">
            <a:hlinkClick r:id="rId12" action="ppaction://hlinksldjump"/>
          </p:cNvPr>
          <p:cNvSpPr/>
          <p:nvPr/>
        </p:nvSpPr>
        <p:spPr>
          <a:xfrm rot="18796932">
            <a:off x="5085065" y="1274095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1" y="5334000"/>
            <a:ext cx="829626" cy="1191285"/>
          </a:xfrm>
          <a:prstGeom prst="rect">
            <a:avLst/>
          </a:prstGeom>
          <a:noFill/>
        </p:spPr>
      </p:pic>
      <p:sp>
        <p:nvSpPr>
          <p:cNvPr id="30" name="Teardrop 29">
            <a:hlinkClick r:id="rId13" action="ppaction://hlinksldjump"/>
          </p:cNvPr>
          <p:cNvSpPr/>
          <p:nvPr/>
        </p:nvSpPr>
        <p:spPr>
          <a:xfrm rot="18796932">
            <a:off x="1351265" y="12740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1" y="5333999"/>
            <a:ext cx="829626" cy="1191285"/>
          </a:xfrm>
          <a:prstGeom prst="rect">
            <a:avLst/>
          </a:prstGeom>
          <a:noFill/>
        </p:spPr>
      </p:pic>
      <p:sp>
        <p:nvSpPr>
          <p:cNvPr id="32" name="Teardrop 31">
            <a:hlinkClick r:id="rId14" action="ppaction://hlinksldjump"/>
          </p:cNvPr>
          <p:cNvSpPr/>
          <p:nvPr/>
        </p:nvSpPr>
        <p:spPr>
          <a:xfrm rot="18796932">
            <a:off x="2951465" y="12740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1" y="5333999"/>
            <a:ext cx="829626" cy="1191285"/>
          </a:xfrm>
          <a:prstGeom prst="rect">
            <a:avLst/>
          </a:prstGeom>
          <a:noFill/>
        </p:spPr>
      </p:pic>
      <p:sp>
        <p:nvSpPr>
          <p:cNvPr id="34" name="Teardrop 33">
            <a:hlinkClick r:id="rId15" action="ppaction://hlinksldjump"/>
          </p:cNvPr>
          <p:cNvSpPr/>
          <p:nvPr/>
        </p:nvSpPr>
        <p:spPr>
          <a:xfrm rot="18796932">
            <a:off x="4704065" y="13502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1" y="5410199"/>
            <a:ext cx="829626" cy="1191285"/>
          </a:xfrm>
          <a:prstGeom prst="rect">
            <a:avLst/>
          </a:prstGeom>
          <a:noFill/>
        </p:spPr>
      </p:pic>
      <p:sp>
        <p:nvSpPr>
          <p:cNvPr id="36" name="Teardrop 35">
            <a:hlinkClick r:id="rId16" action="ppaction://hlinksldjump"/>
          </p:cNvPr>
          <p:cNvSpPr/>
          <p:nvPr/>
        </p:nvSpPr>
        <p:spPr>
          <a:xfrm rot="18796932">
            <a:off x="2570465" y="15788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5410199"/>
            <a:ext cx="829626" cy="1191285"/>
          </a:xfrm>
          <a:prstGeom prst="rect">
            <a:avLst/>
          </a:prstGeom>
          <a:noFill/>
        </p:spPr>
      </p:pic>
      <p:sp>
        <p:nvSpPr>
          <p:cNvPr id="38" name="Teardrop 37">
            <a:hlinkClick r:id="rId17" action="ppaction://hlinksldjump"/>
          </p:cNvPr>
          <p:cNvSpPr/>
          <p:nvPr/>
        </p:nvSpPr>
        <p:spPr>
          <a:xfrm rot="18796932">
            <a:off x="7828265" y="10454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4648200"/>
            <a:ext cx="829626" cy="1191285"/>
          </a:xfrm>
          <a:prstGeom prst="rect">
            <a:avLst/>
          </a:prstGeom>
          <a:noFill/>
        </p:spPr>
      </p:pic>
      <p:sp>
        <p:nvSpPr>
          <p:cNvPr id="40" name="Teardrop 39">
            <a:hlinkClick r:id="rId18" action="ppaction://hlinksldjump"/>
          </p:cNvPr>
          <p:cNvSpPr/>
          <p:nvPr/>
        </p:nvSpPr>
        <p:spPr>
          <a:xfrm rot="18796932">
            <a:off x="3408664" y="20360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4800600"/>
            <a:ext cx="829626" cy="1191285"/>
          </a:xfrm>
          <a:prstGeom prst="rect">
            <a:avLst/>
          </a:prstGeom>
          <a:noFill/>
        </p:spPr>
      </p:pic>
      <p:sp>
        <p:nvSpPr>
          <p:cNvPr id="42" name="Teardrop 41">
            <a:hlinkClick r:id="rId19" action="ppaction://hlinksldjump"/>
          </p:cNvPr>
          <p:cNvSpPr/>
          <p:nvPr/>
        </p:nvSpPr>
        <p:spPr>
          <a:xfrm rot="18796932">
            <a:off x="1732265" y="1807495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4419600"/>
            <a:ext cx="829626" cy="1191285"/>
          </a:xfrm>
          <a:prstGeom prst="rect">
            <a:avLst/>
          </a:prstGeom>
          <a:noFill/>
        </p:spPr>
      </p:pic>
      <p:sp>
        <p:nvSpPr>
          <p:cNvPr id="44" name="Teardrop 43">
            <a:hlinkClick r:id="rId20" action="ppaction://hlinksldjump"/>
          </p:cNvPr>
          <p:cNvSpPr/>
          <p:nvPr/>
        </p:nvSpPr>
        <p:spPr>
          <a:xfrm rot="18796932">
            <a:off x="5847065" y="1426495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4495800"/>
            <a:ext cx="829626" cy="1191285"/>
          </a:xfrm>
          <a:prstGeom prst="rect">
            <a:avLst/>
          </a:prstGeom>
          <a:noFill/>
        </p:spPr>
      </p:pic>
      <p:sp>
        <p:nvSpPr>
          <p:cNvPr id="46" name="Teardrop 45">
            <a:hlinkClick r:id="rId21" action="ppaction://hlinksldjump"/>
          </p:cNvPr>
          <p:cNvSpPr/>
          <p:nvPr/>
        </p:nvSpPr>
        <p:spPr>
          <a:xfrm rot="18796932">
            <a:off x="6837664" y="9692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1" y="5029200"/>
            <a:ext cx="829626" cy="1191285"/>
          </a:xfrm>
          <a:prstGeom prst="rect">
            <a:avLst/>
          </a:prstGeom>
          <a:noFill/>
        </p:spPr>
      </p:pic>
      <p:sp>
        <p:nvSpPr>
          <p:cNvPr id="48" name="Teardrop 47">
            <a:hlinkClick r:id="rId22" action="ppaction://hlinksldjump"/>
          </p:cNvPr>
          <p:cNvSpPr/>
          <p:nvPr/>
        </p:nvSpPr>
        <p:spPr>
          <a:xfrm rot="18796932">
            <a:off x="1046464" y="893095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399" y="4114801"/>
            <a:ext cx="829626" cy="1191285"/>
          </a:xfrm>
          <a:prstGeom prst="rect">
            <a:avLst/>
          </a:prstGeom>
          <a:noFill/>
        </p:spPr>
      </p:pic>
      <p:sp>
        <p:nvSpPr>
          <p:cNvPr id="51" name="Teardrop 50">
            <a:hlinkClick r:id="rId23" action="ppaction://hlinksldjump"/>
          </p:cNvPr>
          <p:cNvSpPr/>
          <p:nvPr/>
        </p:nvSpPr>
        <p:spPr>
          <a:xfrm rot="18796932">
            <a:off x="4323065" y="1045493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4267199"/>
            <a:ext cx="829626" cy="1191285"/>
          </a:xfrm>
          <a:prstGeom prst="rect">
            <a:avLst/>
          </a:prstGeom>
          <a:noFill/>
        </p:spPr>
      </p:pic>
      <p:sp>
        <p:nvSpPr>
          <p:cNvPr id="53" name="Teardrop 52">
            <a:hlinkClick r:id="rId24" action="ppaction://hlinksldjump"/>
          </p:cNvPr>
          <p:cNvSpPr/>
          <p:nvPr/>
        </p:nvSpPr>
        <p:spPr>
          <a:xfrm rot="18796932">
            <a:off x="6228065" y="664495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3886201"/>
            <a:ext cx="829626" cy="1191285"/>
          </a:xfrm>
          <a:prstGeom prst="rect">
            <a:avLst/>
          </a:prstGeom>
          <a:noFill/>
        </p:spPr>
      </p:pic>
      <p:sp>
        <p:nvSpPr>
          <p:cNvPr id="55" name="Teardrop 54">
            <a:hlinkClick r:id="rId25" action="ppaction://hlinksldjump"/>
          </p:cNvPr>
          <p:cNvSpPr/>
          <p:nvPr/>
        </p:nvSpPr>
        <p:spPr>
          <a:xfrm rot="18796932">
            <a:off x="360665" y="9692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038600"/>
            <a:ext cx="829626" cy="1191285"/>
          </a:xfrm>
          <a:prstGeom prst="rect">
            <a:avLst/>
          </a:prstGeom>
          <a:noFill/>
        </p:spPr>
      </p:pic>
      <p:sp>
        <p:nvSpPr>
          <p:cNvPr id="57" name="Teardrop 56">
            <a:hlinkClick r:id="rId26" action="ppaction://hlinksldjump"/>
          </p:cNvPr>
          <p:cNvSpPr/>
          <p:nvPr/>
        </p:nvSpPr>
        <p:spPr>
          <a:xfrm rot="18796932">
            <a:off x="8376567" y="4358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4503" y="4038601"/>
            <a:ext cx="829626" cy="1191285"/>
          </a:xfrm>
          <a:prstGeom prst="rect">
            <a:avLst/>
          </a:prstGeom>
          <a:noFill/>
        </p:spPr>
      </p:pic>
      <p:sp>
        <p:nvSpPr>
          <p:cNvPr id="59" name="Teardrop 58">
            <a:hlinkClick r:id="rId27" action="ppaction://hlinksldjump"/>
          </p:cNvPr>
          <p:cNvSpPr/>
          <p:nvPr/>
        </p:nvSpPr>
        <p:spPr>
          <a:xfrm rot="18796932">
            <a:off x="6990065" y="17312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7999" y="5410201"/>
            <a:ext cx="829626" cy="1191285"/>
          </a:xfrm>
          <a:prstGeom prst="rect">
            <a:avLst/>
          </a:prstGeom>
          <a:noFill/>
        </p:spPr>
      </p:pic>
      <p:sp>
        <p:nvSpPr>
          <p:cNvPr id="61" name="Teardrop 60">
            <a:hlinkClick r:id="rId28" action="ppaction://hlinksldjump"/>
          </p:cNvPr>
          <p:cNvSpPr/>
          <p:nvPr/>
        </p:nvSpPr>
        <p:spPr>
          <a:xfrm rot="18796932">
            <a:off x="132065" y="1959894"/>
            <a:ext cx="635368" cy="637230"/>
          </a:xfrm>
          <a:prstGeom prst="teardrop">
            <a:avLst>
              <a:gd name="adj" fmla="val 140909"/>
            </a:avLst>
          </a:prstGeom>
          <a:solidFill>
            <a:srgbClr val="99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" descr="C:\Users\dchronister\AppData\Local\Microsoft\Windows\Temporary Internet Files\Content.IE5\7IAK1YM5\MC90041352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181600"/>
            <a:ext cx="829626" cy="1191285"/>
          </a:xfrm>
          <a:prstGeom prst="rect">
            <a:avLst/>
          </a:prstGeom>
          <a:noFill/>
        </p:spPr>
      </p:pic>
      <p:pic>
        <p:nvPicPr>
          <p:cNvPr id="1034" name="Picture 10" descr="C:\Users\dchronister\AppData\Local\Microsoft\Windows\Temporary Internet Files\Content.IE5\Y8ACJLSD\MC900441809[1].png"/>
          <p:cNvPicPr>
            <a:picLocks noChangeAspect="1" noChangeArrowheads="1"/>
          </p:cNvPicPr>
          <p:nvPr/>
        </p:nvPicPr>
        <p:blipFill>
          <a:blip r:embed="rId29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27778"/>
          <a:stretch>
            <a:fillRect/>
          </a:stretch>
        </p:blipFill>
        <p:spPr bwMode="auto">
          <a:xfrm>
            <a:off x="0" y="-1066800"/>
            <a:ext cx="2743200" cy="1981200"/>
          </a:xfrm>
          <a:prstGeom prst="rect">
            <a:avLst/>
          </a:prstGeom>
          <a:noFill/>
        </p:spPr>
      </p:pic>
      <p:pic>
        <p:nvPicPr>
          <p:cNvPr id="70" name="Picture 10" descr="C:\Users\dchronister\AppData\Local\Microsoft\Windows\Temporary Internet Files\Content.IE5\Y8ACJLSD\MC900441809[1].png"/>
          <p:cNvPicPr>
            <a:picLocks noChangeAspect="1" noChangeArrowheads="1"/>
          </p:cNvPicPr>
          <p:nvPr/>
        </p:nvPicPr>
        <p:blipFill>
          <a:blip r:embed="rId29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-2857" t="19445" b="30555"/>
          <a:stretch>
            <a:fillRect/>
          </a:stretch>
        </p:blipFill>
        <p:spPr bwMode="auto">
          <a:xfrm flipH="1">
            <a:off x="6705600" y="-990600"/>
            <a:ext cx="2743200" cy="1371600"/>
          </a:xfrm>
          <a:prstGeom prst="rect">
            <a:avLst/>
          </a:prstGeom>
          <a:noFill/>
        </p:spPr>
      </p:pic>
      <p:pic>
        <p:nvPicPr>
          <p:cNvPr id="71" name="Picture 10" descr="C:\Users\dchronister\AppData\Local\Microsoft\Windows\Temporary Internet Files\Content.IE5\Y8ACJLSD\MC900441809[1].png"/>
          <p:cNvPicPr>
            <a:picLocks noChangeAspect="1" noChangeArrowheads="1"/>
          </p:cNvPicPr>
          <p:nvPr/>
        </p:nvPicPr>
        <p:blipFill>
          <a:blip r:embed="rId29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27778"/>
          <a:stretch>
            <a:fillRect/>
          </a:stretch>
        </p:blipFill>
        <p:spPr bwMode="auto">
          <a:xfrm flipH="1">
            <a:off x="1295400" y="-1066800"/>
            <a:ext cx="2209800" cy="1981200"/>
          </a:xfrm>
          <a:prstGeom prst="rect">
            <a:avLst/>
          </a:prstGeom>
          <a:noFill/>
        </p:spPr>
      </p:pic>
      <p:pic>
        <p:nvPicPr>
          <p:cNvPr id="72" name="Picture 10" descr="C:\Users\dchronister\AppData\Local\Microsoft\Windows\Temporary Internet Files\Content.IE5\Y8ACJLSD\MC900441809[1].png"/>
          <p:cNvPicPr>
            <a:picLocks noChangeAspect="1" noChangeArrowheads="1"/>
          </p:cNvPicPr>
          <p:nvPr/>
        </p:nvPicPr>
        <p:blipFill>
          <a:blip r:embed="rId29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25000"/>
          <a:stretch>
            <a:fillRect/>
          </a:stretch>
        </p:blipFill>
        <p:spPr bwMode="auto">
          <a:xfrm>
            <a:off x="2514600" y="-1028700"/>
            <a:ext cx="2743200" cy="2057400"/>
          </a:xfrm>
          <a:prstGeom prst="rect">
            <a:avLst/>
          </a:prstGeom>
          <a:noFill/>
        </p:spPr>
      </p:pic>
      <p:pic>
        <p:nvPicPr>
          <p:cNvPr id="73" name="Picture 10" descr="C:\Users\dchronister\AppData\Local\Microsoft\Windows\Temporary Internet Files\Content.IE5\Y8ACJLSD\MC900441809[1].png"/>
          <p:cNvPicPr>
            <a:picLocks noChangeAspect="1" noChangeArrowheads="1"/>
          </p:cNvPicPr>
          <p:nvPr/>
        </p:nvPicPr>
        <p:blipFill>
          <a:blip r:embed="rId29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27778"/>
          <a:stretch>
            <a:fillRect/>
          </a:stretch>
        </p:blipFill>
        <p:spPr bwMode="auto">
          <a:xfrm>
            <a:off x="4800600" y="-1371600"/>
            <a:ext cx="2743200" cy="1981200"/>
          </a:xfrm>
          <a:prstGeom prst="rect">
            <a:avLst/>
          </a:prstGeom>
          <a:noFill/>
        </p:spPr>
      </p:pic>
      <p:pic>
        <p:nvPicPr>
          <p:cNvPr id="1035" name="Picture 11" descr="C:\Users\dchronister\AppData\Local\Microsoft\Windows\Temporary Internet Files\Content.IE5\Y8ACJLSD\MC900441735[1].png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3581400" y="-3429000"/>
            <a:ext cx="3429000" cy="3429000"/>
          </a:xfrm>
          <a:prstGeom prst="rect">
            <a:avLst/>
          </a:prstGeom>
          <a:noFill/>
        </p:spPr>
      </p:pic>
      <p:sp>
        <p:nvSpPr>
          <p:cNvPr id="64" name="5-Point Star 63"/>
          <p:cNvSpPr/>
          <p:nvPr/>
        </p:nvSpPr>
        <p:spPr>
          <a:xfrm>
            <a:off x="2971800" y="152400"/>
            <a:ext cx="533400" cy="457200"/>
          </a:xfrm>
          <a:prstGeom prst="star5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0" y="0"/>
            <a:ext cx="1905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Click on a raindrop to get to the question. Click on the star at the end to get a </a:t>
            </a:r>
            <a:r>
              <a:rPr lang="en-US" sz="1050" dirty="0" err="1" smtClean="0"/>
              <a:t>surprize</a:t>
            </a:r>
            <a:r>
              <a:rPr lang="en-US" sz="1050" dirty="0" smtClean="0"/>
              <a:t>. 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5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4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4666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4666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115 L 0.00087 0.4678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4666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4666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4666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5888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1.11022E-16 0.58888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18773 L 0.00087 0.4011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5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10996 L 0.00086 0.47893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4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0.58889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58889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2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58889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1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58889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0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58889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9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58889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8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0.64445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7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58889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6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58889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58889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4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58889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3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0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7.40741E-7 C -0.00174 0.00301 -0.00296 0.00671 -0.00521 0.00903 C -0.0066 0.01065 -0.00921 0.00949 -0.01042 0.01134 C -0.01164 0.01296 -0.01077 0.01667 -0.01199 0.01829 C -0.01372 0.02083 -0.01685 0.02107 -0.01893 0.02292 C -0.02813 0.03102 -0.03577 0.0419 -0.0448 0.05046 C -0.05087 0.05625 -0.05487 0.06343 -0.06199 0.06667 C -0.06824 0.07477 -0.0757 0.08264 -0.08282 0.08958 C -0.08716 0.09375 -0.09653 0.10116 -0.09653 0.10116 C -0.08004 0.1081 -0.08976 0.10509 -0.06719 0.10787 C -0.07014 0.11968 -0.07639 0.12708 -0.08282 0.13565 C -0.08942 0.15347 -0.10157 0.16759 -0.11042 0.1838 C -0.11685 0.19514 -0.12258 0.20671 -0.12935 0.21806 C -0.13438 0.22662 -0.13889 0.23426 -0.14306 0.24329 C -0.14514 0.24838 -0.154 0.25903 -0.15001 0.25718 C -0.14653 0.25579 -0.13959 0.25278 -0.13959 0.25278 C -0.13004 0.25486 -0.12535 0.25232 -0.1224 0.26435 C -0.12535 0.29537 -0.13716 0.31713 -0.15001 0.34213 C -0.15556 0.35301 -0.1606 0.36458 -0.16719 0.37431 C -0.17292 0.3831 -0.17275 0.37986 -0.17761 0.39051 C -0.17969 0.39514 -0.18056 0.40023 -0.18282 0.40463 C -0.18629 0.41134 -0.19115 0.4162 -0.1948 0.42292 C -0.19532 0.425 -0.1981 0.4287 -0.19653 0.42963 C -0.19185 0.43264 -0.18039 0.42269 -0.17587 0.42037 C -0.17362 0.42107 -0.1698 0.41991 -0.16893 0.42292 C -0.16754 0.42778 -0.16893 0.43403 -0.17067 0.43889 C -0.17205 0.44282 -0.17553 0.44468 -0.17761 0.44792 C -0.18021 0.45255 -0.19514 0.48218 -0.19653 0.48495 C -0.1981 0.4882 -0.20157 0.48912 -0.20348 0.49167 C -0.21008 0.50116 -0.21702 0.51065 -0.2224 0.52176 C -0.23386 0.54468 -0.22674 0.53125 -0.2448 0.56088 C -0.25348 0.575 -0.25938 0.59167 -0.26719 0.60671 C -0.27466 0.62107 -0.28455 0.63472 -0.29306 0.64815 C -0.31702 0.68426 -0.28768 0.63958 -0.30348 0.66898 C -0.30487 0.67153 -0.3073 0.67292 -0.30869 0.6757 C -0.31303 0.6831 -0.31667 0.69097 -0.32067 0.69861 C -0.32275 0.70255 -0.32535 0.70625 -0.32761 0.70995 C -0.32883 0.7125 -0.33317 0.71759 -0.33108 0.7169 C -0.32709 0.71574 -0.32414 0.71088 -0.32067 0.70787 C -0.3099 0.69838 -0.29983 0.6882 -0.28959 0.67778 C -0.28699 0.67546 -0.28403 0.67292 -0.28108 0.67107 C -0.27778 0.66898 -0.27067 0.66667 -0.27067 0.66667 C -0.26511 0.65926 -0.26789 0.65949 -0.26372 0.65949 " pathEditMode="relative" ptsTypes="ffffffffffffffffffffffffffffffffffffffffffA">
                                      <p:cBhvr>
                                        <p:cTn id="22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1" animBg="1"/>
      <p:bldP spid="42" grpId="0" animBg="1"/>
      <p:bldP spid="44" grpId="0" animBg="1"/>
      <p:bldP spid="46" grpId="0" animBg="1"/>
      <p:bldP spid="48" grpId="0" animBg="1"/>
      <p:bldP spid="51" grpId="0" animBg="1"/>
      <p:bldP spid="53" grpId="0" animBg="1"/>
      <p:bldP spid="55" grpId="0" animBg="1"/>
      <p:bldP spid="57" grpId="0" animBg="1"/>
      <p:bldP spid="59" grpId="0" animBg="1"/>
      <p:bldP spid="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098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Está</a:t>
            </a:r>
            <a:r>
              <a:rPr lang="en-US" sz="6600" b="1" dirty="0" smtClean="0">
                <a:latin typeface="Century Gothic" pitchFamily="34" charset="0"/>
              </a:rPr>
              <a:t> </a:t>
            </a:r>
            <a:r>
              <a:rPr lang="en-US" sz="6600" b="1" dirty="0" err="1" smtClean="0">
                <a:latin typeface="Century Gothic" pitchFamily="34" charset="0"/>
              </a:rPr>
              <a:t>nublado</a:t>
            </a:r>
            <a:r>
              <a:rPr lang="en-US" sz="6600" b="1" dirty="0" smtClean="0">
                <a:latin typeface="Century Gothic" pitchFamily="34" charset="0"/>
              </a:rPr>
              <a:t>.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It’s cloudy.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11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0104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Century Gothic" pitchFamily="34" charset="0"/>
              </a:rPr>
              <a:t>el </a:t>
            </a:r>
            <a:r>
              <a:rPr lang="en-US" sz="6600" b="1" dirty="0" err="1" smtClean="0">
                <a:latin typeface="Century Gothic" pitchFamily="34" charset="0"/>
              </a:rPr>
              <a:t>invierno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Winter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24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Century Gothic" pitchFamily="34" charset="0"/>
              </a:rPr>
              <a:t>la primavera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Spring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11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010400" y="624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Century Gothic" pitchFamily="34" charset="0"/>
              </a:rPr>
              <a:t>el </a:t>
            </a:r>
            <a:r>
              <a:rPr lang="en-US" sz="6600" b="1" dirty="0" err="1" smtClean="0">
                <a:latin typeface="Century Gothic" pitchFamily="34" charset="0"/>
              </a:rPr>
              <a:t>verano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Summer</a:t>
            </a: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24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3622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Century Gothic" pitchFamily="34" charset="0"/>
              </a:rPr>
              <a:t>el </a:t>
            </a:r>
            <a:r>
              <a:rPr lang="en-US" sz="6600" b="1" dirty="0" err="1" smtClean="0">
                <a:latin typeface="Century Gothic" pitchFamily="34" charset="0"/>
              </a:rPr>
              <a:t>otoño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Fall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104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enero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January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diciembre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December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24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sábado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Saturday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24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3622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abril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April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lunes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Monday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133600" y="3048000"/>
            <a:ext cx="5257800" cy="1600200"/>
            <a:chOff x="2133600" y="3048000"/>
            <a:chExt cx="5257800" cy="1600200"/>
          </a:xfrm>
        </p:grpSpPr>
        <p:sp>
          <p:nvSpPr>
            <p:cNvPr id="5" name="Rounded Rectangle 4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Hace</a:t>
            </a:r>
            <a:r>
              <a:rPr lang="en-US" sz="6600" b="1" dirty="0" smtClean="0">
                <a:latin typeface="Century Gothic" pitchFamily="34" charset="0"/>
              </a:rPr>
              <a:t> sol.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2766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It’s sunny.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10400" y="624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azul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blue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104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verde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green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1628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Century Gothic" pitchFamily="34" charset="0"/>
              </a:rPr>
              <a:t>mayo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May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amarillo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yellow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6482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1722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anaranjado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orange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6482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blanco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white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1026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6482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934200" y="624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336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Century Gothic" pitchFamily="34" charset="0"/>
              </a:rPr>
              <a:t>Hace</a:t>
            </a:r>
            <a:r>
              <a:rPr lang="en-US" sz="6000" b="1" dirty="0" smtClean="0">
                <a:latin typeface="Century Gothic" pitchFamily="34" charset="0"/>
              </a:rPr>
              <a:t> </a:t>
            </a:r>
            <a:r>
              <a:rPr lang="en-US" sz="6000" b="1" dirty="0" err="1" smtClean="0">
                <a:latin typeface="Century Gothic" pitchFamily="34" charset="0"/>
              </a:rPr>
              <a:t>viento</a:t>
            </a:r>
            <a:r>
              <a:rPr lang="en-US" sz="6000" b="1" dirty="0" smtClean="0">
                <a:latin typeface="Century Gothic" pitchFamily="34" charset="0"/>
              </a:rPr>
              <a:t>.</a:t>
            </a:r>
            <a:endParaRPr lang="en-US" sz="60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Century Gothic" pitchFamily="34" charset="0"/>
              </a:rPr>
              <a:t>It’s windy.</a:t>
            </a:r>
            <a:endParaRPr lang="en-US" sz="6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098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Hace</a:t>
            </a:r>
            <a:r>
              <a:rPr lang="en-US" sz="6600" b="1" dirty="0" smtClean="0">
                <a:latin typeface="Century Gothic" pitchFamily="34" charset="0"/>
              </a:rPr>
              <a:t> </a:t>
            </a:r>
            <a:r>
              <a:rPr lang="en-US" sz="6600" b="1" dirty="0" err="1" smtClean="0">
                <a:latin typeface="Century Gothic" pitchFamily="34" charset="0"/>
              </a:rPr>
              <a:t>calor</a:t>
            </a:r>
            <a:r>
              <a:rPr lang="en-US" sz="6600" b="1" dirty="0" smtClean="0">
                <a:latin typeface="Century Gothic" pitchFamily="34" charset="0"/>
              </a:rPr>
              <a:t>.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It’s hot.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24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Hace</a:t>
            </a:r>
            <a:r>
              <a:rPr lang="en-US" sz="6600" b="1" dirty="0" smtClean="0">
                <a:latin typeface="Century Gothic" pitchFamily="34" charset="0"/>
              </a:rPr>
              <a:t> </a:t>
            </a:r>
            <a:r>
              <a:rPr lang="en-US" sz="6600" b="1" dirty="0" err="1" smtClean="0">
                <a:latin typeface="Century Gothic" pitchFamily="34" charset="0"/>
              </a:rPr>
              <a:t>frío</a:t>
            </a:r>
            <a:r>
              <a:rPr lang="en-US" sz="6600" b="1" dirty="0" smtClean="0">
                <a:latin typeface="Century Gothic" pitchFamily="34" charset="0"/>
              </a:rPr>
              <a:t>.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It’s cold.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Hace</a:t>
            </a:r>
            <a:r>
              <a:rPr lang="en-US" sz="6600" b="1" dirty="0" smtClean="0">
                <a:latin typeface="Century Gothic" pitchFamily="34" charset="0"/>
              </a:rPr>
              <a:t> fresco.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It’s cool.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10400" y="624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336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Nieva</a:t>
            </a:r>
            <a:r>
              <a:rPr lang="en-US" sz="6600" b="1" dirty="0" smtClean="0">
                <a:latin typeface="Century Gothic" pitchFamily="34" charset="0"/>
              </a:rPr>
              <a:t>.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It’s snowing.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324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098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Century Gothic" pitchFamily="34" charset="0"/>
              </a:rPr>
              <a:t>Llueve</a:t>
            </a:r>
            <a:r>
              <a:rPr lang="en-US" sz="6600" b="1" dirty="0" smtClean="0">
                <a:latin typeface="Century Gothic" pitchFamily="34" charset="0"/>
              </a:rPr>
              <a:t>.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entury Gothic" pitchFamily="34" charset="0"/>
              </a:rPr>
              <a:t>It’s raining. </a:t>
            </a:r>
            <a:endParaRPr lang="en-US" sz="6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24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048000"/>
            <a:ext cx="5257800" cy="1600200"/>
            <a:chOff x="2133600" y="3048000"/>
            <a:chExt cx="5257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2133600" y="3048000"/>
              <a:ext cx="5257800" cy="160020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8600" y="4191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Answer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9144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Century Gothic" pitchFamily="34" charset="0"/>
              </a:rPr>
              <a:t>Relampaguea</a:t>
            </a:r>
            <a:r>
              <a:rPr lang="en-US" sz="6000" b="1" dirty="0" smtClean="0">
                <a:latin typeface="Century Gothic" pitchFamily="34" charset="0"/>
              </a:rPr>
              <a:t>. </a:t>
            </a:r>
            <a:endParaRPr lang="en-US" sz="60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Century Gothic" pitchFamily="34" charset="0"/>
              </a:rPr>
              <a:t>Lightning!</a:t>
            </a:r>
            <a:endParaRPr lang="en-US" sz="6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dchronister\AppData\Local\Microsoft\Windows\Temporary Internet Files\Content.IE5\Y8ACJLSD\MC90043258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624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Return To Game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202</Words>
  <Application>Microsoft Office PowerPoint</Application>
  <PresentationFormat>On-screen Show (4:3)</PresentationFormat>
  <Paragraphs>97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dchronister</dc:creator>
  <cp:lastModifiedBy>Chadziutko, Brittany</cp:lastModifiedBy>
  <cp:revision>41</cp:revision>
  <dcterms:created xsi:type="dcterms:W3CDTF">2011-09-21T16:59:22Z</dcterms:created>
  <dcterms:modified xsi:type="dcterms:W3CDTF">2017-03-08T16:49:43Z</dcterms:modified>
</cp:coreProperties>
</file>