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B00EA7-E79D-4E7D-A0A2-0FCC556ECBD8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CD0CCA-3688-4BCC-90E4-B6546A03A1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Día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>
                <a:solidFill>
                  <a:srgbClr val="FFFF00"/>
                </a:solidFill>
              </a:rPr>
              <a:t>A</a:t>
            </a:r>
            <a:r>
              <a:rPr lang="en-US" dirty="0" err="1" smtClean="0">
                <a:solidFill>
                  <a:srgbClr val="FFFF00"/>
                </a:solidFill>
              </a:rPr>
              <a:t>cción</a:t>
            </a:r>
            <a:r>
              <a:rPr lang="en-US" dirty="0" smtClean="0">
                <a:solidFill>
                  <a:srgbClr val="FFFF00"/>
                </a:solidFill>
              </a:rPr>
              <a:t> de Gracias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Picture 6" descr="C:\Users\lonufrock\AppData\Local\Microsoft\Windows\Temporary Internet Files\Content.IE5\LEOGC9AB\MC900434579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2286000" cy="23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onufrock\AppData\Local\Microsoft\Windows\Temporary Internet Files\Content.IE5\LEOGC9AB\MC900336062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9128"/>
            <a:ext cx="2933700" cy="2444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8956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El </a:t>
            </a:r>
            <a:r>
              <a:rPr lang="en-US" sz="4000" dirty="0" err="1" smtClean="0">
                <a:latin typeface="Comic Sans MS" pitchFamily="66" charset="0"/>
              </a:rPr>
              <a:t>pavo</a:t>
            </a:r>
            <a:endParaRPr lang="en-US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3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Día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Acción</a:t>
            </a:r>
            <a:r>
              <a:rPr lang="en-US" dirty="0" smtClean="0">
                <a:solidFill>
                  <a:srgbClr val="FFFF00"/>
                </a:solidFill>
              </a:rPr>
              <a:t> de Gracias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 descr="C:\Users\lonufrock\AppData\Local\Microsoft\Windows\Temporary Internet Files\Content.IE5\LEOGC9AB\MC900444882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44133"/>
            <a:ext cx="2743200" cy="2793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0.tqn.com/d/webclipart/1/5/o/2/5/Native-Americ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40812"/>
            <a:ext cx="25812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5486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       Los </a:t>
            </a:r>
            <a:r>
              <a:rPr lang="en-US" sz="2800" dirty="0" err="1" smtClean="0">
                <a:latin typeface="Comic Sans MS" pitchFamily="66" charset="0"/>
              </a:rPr>
              <a:t>Peregrinos</a:t>
            </a: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      Los </a:t>
            </a:r>
            <a:r>
              <a:rPr lang="en-US" sz="2800" dirty="0" err="1" smtClean="0">
                <a:latin typeface="Comic Sans MS" pitchFamily="66" charset="0"/>
              </a:rPr>
              <a:t>Nativos</a:t>
            </a:r>
            <a:r>
              <a:rPr lang="en-US" sz="2800" dirty="0" smtClean="0">
                <a:latin typeface="Comic Sans MS" pitchFamily="66" charset="0"/>
              </a:rPr>
              <a:t> Americanos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2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Día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Acción</a:t>
            </a:r>
            <a:r>
              <a:rPr lang="en-US" dirty="0" smtClean="0">
                <a:solidFill>
                  <a:srgbClr val="FFFF00"/>
                </a:solidFill>
              </a:rPr>
              <a:t> de Gracias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C:\Users\lonufrock\AppData\Local\Microsoft\Windows\Temporary Internet Files\Content.IE5\2VJ1W7KM\MC900285626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38862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lonufrock\AppData\Local\Microsoft\Windows\Temporary Internet Files\Content.IE5\2VJ1W7KM\MC900182886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1"/>
            <a:ext cx="32004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26473" y="5257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      La </a:t>
            </a:r>
            <a:r>
              <a:rPr lang="en-US" sz="2800" dirty="0" err="1" smtClean="0">
                <a:latin typeface="Comic Sans MS" pitchFamily="66" charset="0"/>
              </a:rPr>
              <a:t>Cena</a:t>
            </a:r>
            <a:r>
              <a:rPr lang="en-US" sz="2800" dirty="0" smtClean="0">
                <a:latin typeface="Comic Sans MS" pitchFamily="66" charset="0"/>
              </a:rPr>
              <a:t>			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   La </a:t>
            </a:r>
            <a:r>
              <a:rPr lang="en-US" sz="2800" dirty="0" err="1" smtClean="0">
                <a:latin typeface="Comic Sans MS" pitchFamily="66" charset="0"/>
              </a:rPr>
              <a:t>Familia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4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Día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Acción</a:t>
            </a:r>
            <a:r>
              <a:rPr lang="en-US" dirty="0" smtClean="0">
                <a:solidFill>
                  <a:srgbClr val="FFFF00"/>
                </a:solidFill>
              </a:rPr>
              <a:t> de Gracias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C:\Users\lonufrock\AppData\Local\Microsoft\Windows\Temporary Internet Files\Content.IE5\76BU2U1U\MC900296267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8" y="2008354"/>
            <a:ext cx="3124200" cy="2829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lonufrock\AppData\Local\Microsoft\Windows\Temporary Internet Files\Content.IE5\LTHW0DXT\MC900051046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364" y="1941997"/>
            <a:ext cx="2743200" cy="28955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28600" y="5181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   </a:t>
            </a:r>
            <a:r>
              <a:rPr lang="en-US" sz="2400" dirty="0" err="1" smtClean="0">
                <a:latin typeface="Comic Sans MS" pitchFamily="66" charset="0"/>
              </a:rPr>
              <a:t>Cuerno</a:t>
            </a:r>
            <a:r>
              <a:rPr lang="en-US" sz="2400" dirty="0" smtClean="0">
                <a:latin typeface="Comic Sans MS" pitchFamily="66" charset="0"/>
              </a:rPr>
              <a:t> de la </a:t>
            </a:r>
            <a:r>
              <a:rPr lang="en-US" sz="2400" dirty="0" err="1" smtClean="0">
                <a:latin typeface="Comic Sans MS" pitchFamily="66" charset="0"/>
              </a:rPr>
              <a:t>abundancia</a:t>
            </a:r>
            <a:r>
              <a:rPr lang="en-US" sz="2400" dirty="0" smtClean="0">
                <a:latin typeface="Comic Sans MS" pitchFamily="66" charset="0"/>
              </a:rPr>
              <a:t>		La </a:t>
            </a:r>
            <a:r>
              <a:rPr lang="en-US" sz="2400" dirty="0" err="1" smtClean="0">
                <a:latin typeface="Comic Sans MS" pitchFamily="66" charset="0"/>
              </a:rPr>
              <a:t>Cosecha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3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33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Día de Acción de Gracias</vt:lpstr>
      <vt:lpstr>Día de Acción de Gracias</vt:lpstr>
      <vt:lpstr>Día de Acción de Gracias</vt:lpstr>
      <vt:lpstr>Día de Acción de Gracias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de Acción de Gracias</dc:title>
  <dc:creator>Lina Onufrock</dc:creator>
  <cp:lastModifiedBy>Chadziutko, Brittany</cp:lastModifiedBy>
  <cp:revision>2</cp:revision>
  <cp:lastPrinted>2013-11-25T12:49:55Z</cp:lastPrinted>
  <dcterms:created xsi:type="dcterms:W3CDTF">2012-11-16T14:23:33Z</dcterms:created>
  <dcterms:modified xsi:type="dcterms:W3CDTF">2013-11-25T13:09:44Z</dcterms:modified>
</cp:coreProperties>
</file>