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F050-824A-487D-91F6-667984F0F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BDEB-A226-4B9F-911C-6669D07F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7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D46A-E18C-4576-AE69-EB50590A8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EED7-E6BF-4F6C-902B-98669DB93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250F-C119-4F09-9D65-0CD895561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5C12-D45A-4BA2-A5FD-11C08ED0F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2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AA10-C1D4-4B49-867A-E6DDDE120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4CBE-B198-41D6-A611-8A5B73FC0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6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01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A34E-75B6-42FB-A37E-E7CE7C11C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A636-C12E-4336-8C33-69B732499D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8B58E-C846-4BB9-A93A-D38AB7BEE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1275-2779-4C9A-9FBF-0F0077980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8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712F-64BF-4DBD-9ED5-4EF5EC100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9DE2-F74D-4329-B589-8DD95AFAF2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2A00-0FAF-4C2E-B2CF-FC479FCC349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5F20-8CAE-449D-A5F8-5E6BB7E1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EC399-73A4-4749-9C1A-DB767CA6A9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3.wav"/><Relationship Id="rId7" Type="http://schemas.openxmlformats.org/officeDocument/2006/relationships/slideLayout" Target="../slideLayouts/slideLayout1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2.png"/><Relationship Id="rId5" Type="http://schemas.microsoft.com/office/2007/relationships/media" Target="../media/media4.wav"/><Relationship Id="rId10" Type="http://schemas.openxmlformats.org/officeDocument/2006/relationships/image" Target="../media/image5.wmf"/><Relationship Id="rId4" Type="http://schemas.openxmlformats.org/officeDocument/2006/relationships/audio" Target="../media/media3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media" Target="../media/media6.wav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2.png"/><Relationship Id="rId4" Type="http://schemas.openxmlformats.org/officeDocument/2006/relationships/audio" Target="../media/media6.wav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9.wav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10" Type="http://schemas.openxmlformats.org/officeDocument/2006/relationships/image" Target="../media/image2.png"/><Relationship Id="rId4" Type="http://schemas.openxmlformats.org/officeDocument/2006/relationships/audio" Target="../media/media9.wav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../media/media12.wav"/><Relationship Id="rId7" Type="http://schemas.openxmlformats.org/officeDocument/2006/relationships/slideLayout" Target="../slideLayouts/slideLayout2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2.png"/><Relationship Id="rId4" Type="http://schemas.openxmlformats.org/officeDocument/2006/relationships/audio" Target="../media/media12.wav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0113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Impact" pitchFamily="34" charset="0"/>
              </a:rPr>
              <a:t>La </a:t>
            </a:r>
            <a:r>
              <a:rPr lang="en-US" sz="6600" dirty="0" err="1" smtClean="0">
                <a:latin typeface="Impact" pitchFamily="34" charset="0"/>
              </a:rPr>
              <a:t>estacion</a:t>
            </a:r>
            <a:r>
              <a:rPr lang="en-US" sz="6600" dirty="0" smtClean="0">
                <a:latin typeface="Impact" pitchFamily="34" charset="0"/>
              </a:rPr>
              <a:t> del </a:t>
            </a:r>
            <a:r>
              <a:rPr lang="en-US" sz="6600" dirty="0" err="1" smtClean="0">
                <a:latin typeface="Impact" pitchFamily="34" charset="0"/>
              </a:rPr>
              <a:t>otono</a:t>
            </a:r>
            <a:endParaRPr lang="en-US" sz="6600" dirty="0">
              <a:latin typeface="Impact" pitchFamily="34" charset="0"/>
            </a:endParaRPr>
          </a:p>
        </p:txBody>
      </p:sp>
      <p:pic>
        <p:nvPicPr>
          <p:cNvPr id="1026" name="Picture 2" descr="C:\Users\bchadziutko\AppData\Local\Microsoft\Windows\Temporary Internet Files\Content.IE5\47EWED7S\MC9004108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0138"/>
            <a:ext cx="3824287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a estaction es el oto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2881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240864" y="49769"/>
            <a:ext cx="3909146" cy="53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 Rounded MT Bold" pitchFamily="34" charset="0"/>
              </a:rPr>
              <a:t>el </a:t>
            </a:r>
            <a:r>
              <a:rPr lang="en-US" sz="4000" dirty="0" err="1" smtClean="0">
                <a:latin typeface="Arial Rounded MT Bold" pitchFamily="34" charset="0"/>
              </a:rPr>
              <a:t>otoño</a:t>
            </a:r>
            <a:endParaRPr lang="en-US" sz="4000" dirty="0" smtClean="0">
              <a:latin typeface="Arial Rounded MT Bold" pitchFamily="34" charset="0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4" y="921327"/>
            <a:ext cx="3053336" cy="22098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chadziutko\AppData\Local\Microsoft\Windows\Temporary Internet Files\Content.IE5\LIVNGNS5\MP900442397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56247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chadziutko\AppData\Local\Microsoft\Windows\Temporary Internet Files\Content.IE5\YILXBHP2\MC90033832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1"/>
            <a:ext cx="2555264" cy="25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j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12309" y="2362200"/>
            <a:ext cx="609600" cy="609600"/>
          </a:xfrm>
          <a:prstGeom prst="rect">
            <a:avLst/>
          </a:prstGeom>
        </p:spPr>
      </p:pic>
      <p:pic>
        <p:nvPicPr>
          <p:cNvPr id="4" name="limpiar las hoj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66546" y="1948333"/>
            <a:ext cx="609600" cy="609600"/>
          </a:xfrm>
          <a:prstGeom prst="rect">
            <a:avLst/>
          </a:prstGeom>
        </p:spPr>
      </p:pic>
      <p:pic>
        <p:nvPicPr>
          <p:cNvPr id="5" name="jugar en las hoja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505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2" y="323164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hojas</a:t>
            </a:r>
            <a:r>
              <a:rPr lang="en-US" b="1" dirty="0" smtClean="0"/>
              <a:t> </a:t>
            </a:r>
            <a:r>
              <a:rPr lang="en-US" dirty="0" smtClean="0"/>
              <a:t>son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</a:t>
            </a:r>
            <a:r>
              <a:rPr lang="en-US" dirty="0" err="1" smtClean="0">
                <a:solidFill>
                  <a:schemeClr val="accent6"/>
                </a:solidFill>
              </a:rPr>
              <a:t>lo</a:t>
            </a:r>
            <a:r>
              <a:rPr lang="en-US" dirty="0" err="1" smtClean="0">
                <a:solidFill>
                  <a:srgbClr val="00B050"/>
                </a:solidFill>
              </a:rPr>
              <a:t>re</a:t>
            </a:r>
            <a:r>
              <a:rPr lang="en-US" dirty="0" err="1" smtClean="0">
                <a:solidFill>
                  <a:srgbClr val="FFC000"/>
                </a:solidFill>
              </a:rPr>
              <a:t>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1464" y="31646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Limpiar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hojas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65265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 </a:t>
            </a:r>
            <a:r>
              <a:rPr lang="en-US" b="1" dirty="0" err="1" smtClean="0"/>
              <a:t>gusta</a:t>
            </a:r>
            <a:r>
              <a:rPr lang="en-US" b="1" dirty="0" smtClean="0"/>
              <a:t> mucho </a:t>
            </a:r>
            <a:r>
              <a:rPr lang="en-US" dirty="0" err="1" smtClean="0"/>
              <a:t>jugar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hojas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el oto</a:t>
            </a:r>
            <a:r>
              <a:rPr lang="en-US" smtClean="0">
                <a:latin typeface="Arial Rounded MT Bold" pitchFamily="34" charset="0"/>
                <a:cs typeface="Arial" charset="0"/>
              </a:rPr>
              <a:t>ño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41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 Rounded MT Bold" pitchFamily="34" charset="0"/>
              </a:rPr>
              <a:t>Está fresco y ventoso en…</a:t>
            </a:r>
          </a:p>
          <a:p>
            <a:pPr eaLnBrk="1" hangingPunct="1">
              <a:lnSpc>
                <a:spcPct val="90000"/>
              </a:lnSpc>
            </a:pPr>
            <a:endParaRPr lang="en-US" sz="36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Rounded MT Bold" pitchFamily="34" charset="0"/>
              </a:rPr>
              <a:t>septiembre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Rounded MT Bold" pitchFamily="34" charset="0"/>
              </a:rPr>
              <a:t>octubre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Rounded MT Bold" pitchFamily="34" charset="0"/>
              </a:rPr>
              <a:t>noviembre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Rounded MT Bold" pitchFamily="34" charset="0"/>
              </a:rPr>
              <a:t>Está parcialmente nublado</a:t>
            </a:r>
            <a:r>
              <a:rPr lang="en-US" sz="2400" smtClean="0">
                <a:latin typeface="Arial Rounded MT Bold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 Rounded MT Bold" pitchFamily="34" charset="0"/>
            </a:endParaRPr>
          </a:p>
        </p:txBody>
      </p:sp>
      <p:pic>
        <p:nvPicPr>
          <p:cNvPr id="17412" name="Picture 7" descr="j025012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6588" y="1603375"/>
            <a:ext cx="2057400" cy="235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8" descr="na02274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572000"/>
            <a:ext cx="2697163" cy="205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ta fres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62400" y="1981200"/>
            <a:ext cx="609600" cy="609600"/>
          </a:xfrm>
          <a:prstGeom prst="rect">
            <a:avLst/>
          </a:prstGeom>
        </p:spPr>
      </p:pic>
      <p:pic>
        <p:nvPicPr>
          <p:cNvPr id="3" name="los tres meses s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19400" y="3581400"/>
            <a:ext cx="609600" cy="609600"/>
          </a:xfrm>
          <a:prstGeom prst="rect">
            <a:avLst/>
          </a:prstGeom>
        </p:spPr>
      </p:pic>
      <p:pic>
        <p:nvPicPr>
          <p:cNvPr id="4" name="algo soleado y nubl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79273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5058" grpId="0" animBg="1"/>
      <p:bldP spid="450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US" smtClean="0"/>
              <a:t>el otoño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 Rounded MT Bold" pitchFamily="34" charset="0"/>
              </a:rPr>
              <a:t>Me </a:t>
            </a:r>
            <a:r>
              <a:rPr lang="en-US" sz="3600" dirty="0" err="1" smtClean="0">
                <a:latin typeface="Arial Rounded MT Bold" pitchFamily="34" charset="0"/>
              </a:rPr>
              <a:t>gusta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practicar</a:t>
            </a:r>
            <a:r>
              <a:rPr lang="en-US" sz="3600" dirty="0" smtClean="0">
                <a:latin typeface="Arial Rounded MT Bold" pitchFamily="34" charset="0"/>
              </a:rPr>
              <a:t>...</a:t>
            </a:r>
            <a:endParaRPr lang="en-US" sz="3600" dirty="0" smtClean="0">
              <a:latin typeface="Arial Rounded MT Bold" pitchFamily="34" charset="0"/>
            </a:endParaRPr>
          </a:p>
          <a:p>
            <a:pPr eaLnBrk="1" hangingPunct="1"/>
            <a:endParaRPr lang="en-US" sz="36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800" dirty="0" smtClean="0">
                <a:latin typeface="Arial Rounded MT Bold" pitchFamily="34" charset="0"/>
              </a:rPr>
              <a:t>el </a:t>
            </a:r>
            <a:r>
              <a:rPr lang="en-US" sz="2800" dirty="0" err="1" smtClean="0">
                <a:latin typeface="Arial Rounded MT Bold" pitchFamily="34" charset="0"/>
              </a:rPr>
              <a:t>fútbol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latin typeface="Arial Rounded MT Bold" pitchFamily="34" charset="0"/>
              </a:rPr>
              <a:t>El </a:t>
            </a:r>
            <a:r>
              <a:rPr lang="en-US" sz="2800" dirty="0" err="1" smtClean="0">
                <a:latin typeface="Arial Rounded MT Bold" pitchFamily="34" charset="0"/>
              </a:rPr>
              <a:t>fútbol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norteamericano</a:t>
            </a: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9460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1600200"/>
            <a:ext cx="1457325" cy="2185988"/>
          </a:xfrm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7272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16036" y="1752600"/>
            <a:ext cx="609600" cy="609600"/>
          </a:xfrm>
          <a:prstGeom prst="rect">
            <a:avLst/>
          </a:prstGeom>
        </p:spPr>
      </p:pic>
      <p:pic>
        <p:nvPicPr>
          <p:cNvPr id="3" name="el futbo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90800" y="3429000"/>
            <a:ext cx="609600" cy="609600"/>
          </a:xfrm>
          <a:prstGeom prst="rect">
            <a:avLst/>
          </a:prstGeom>
        </p:spPr>
      </p:pic>
      <p:pic>
        <p:nvPicPr>
          <p:cNvPr id="4" name="futbol american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97036" y="5288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6331" grpId="0" animBg="1"/>
      <p:bldP spid="563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0437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US" sz="4000" smtClean="0">
                <a:latin typeface="Arial Rounded MT Bold" pitchFamily="34" charset="0"/>
              </a:rPr>
              <a:t>el oto</a:t>
            </a:r>
            <a:r>
              <a:rPr lang="en-US" sz="4000" smtClean="0">
                <a:latin typeface="Arial Rounded MT Bold" pitchFamily="34" charset="0"/>
                <a:cs typeface="Arial" charset="0"/>
              </a:rPr>
              <a:t>ño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latin typeface="Arial Rounded MT Bold" pitchFamily="34" charset="0"/>
              </a:rPr>
              <a:t>Tengo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puesto</a:t>
            </a:r>
            <a:r>
              <a:rPr lang="en-US" sz="3600" dirty="0" smtClean="0"/>
              <a:t>…</a:t>
            </a:r>
          </a:p>
          <a:p>
            <a:pPr lvl="2"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latin typeface="Arial Rounded MT Bold" pitchFamily="34" charset="0"/>
              </a:rPr>
              <a:t>el </a:t>
            </a:r>
            <a:r>
              <a:rPr lang="en-US" sz="2800" dirty="0" err="1" smtClean="0">
                <a:latin typeface="Arial Rounded MT Bold" pitchFamily="34" charset="0"/>
              </a:rPr>
              <a:t>su</a:t>
            </a:r>
            <a:r>
              <a:rPr lang="en-US" sz="2800" dirty="0" err="1" smtClean="0">
                <a:latin typeface="Arial Rounded MT Bold" pitchFamily="34" charset="0"/>
                <a:cs typeface="Arial" charset="0"/>
              </a:rPr>
              <a:t>éter</a:t>
            </a:r>
            <a:endParaRPr lang="en-US" sz="2800" dirty="0" smtClean="0">
              <a:latin typeface="Arial Rounded MT Bold" pitchFamily="34" charset="0"/>
              <a:cs typeface="Arial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  <a:cs typeface="Arial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  <a:cs typeface="Arial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 Rounded MT Bold" pitchFamily="34" charset="0"/>
                <a:cs typeface="Arial" charset="0"/>
              </a:rPr>
              <a:t>la </a:t>
            </a:r>
            <a:r>
              <a:rPr lang="en-US" sz="2800" dirty="0" err="1" smtClean="0">
                <a:latin typeface="Arial Rounded MT Bold" pitchFamily="34" charset="0"/>
                <a:cs typeface="Arial" charset="0"/>
              </a:rPr>
              <a:t>mochila</a:t>
            </a:r>
            <a:r>
              <a:rPr lang="en-US" sz="2800" dirty="0" smtClean="0">
                <a:latin typeface="Arial Rounded MT Bold" pitchFamily="34" charset="0"/>
                <a:cs typeface="Arial" charset="0"/>
              </a:rPr>
              <a:t> y los </a:t>
            </a:r>
            <a:r>
              <a:rPr lang="en-US" sz="2800" dirty="0" err="1" smtClean="0">
                <a:latin typeface="Arial Rounded MT Bold" pitchFamily="34" charset="0"/>
                <a:cs typeface="Arial" charset="0"/>
              </a:rPr>
              <a:t>tenis</a:t>
            </a:r>
            <a:endParaRPr lang="en-US" sz="2800" dirty="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18436" name="Picture 5" descr="j023297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33600"/>
            <a:ext cx="2286000" cy="168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 descr="j0234077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16732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engo puesto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24400" y="1676400"/>
            <a:ext cx="609600" cy="609600"/>
          </a:xfrm>
          <a:prstGeom prst="rect">
            <a:avLst/>
          </a:prstGeom>
        </p:spPr>
      </p:pic>
      <p:pic>
        <p:nvPicPr>
          <p:cNvPr id="3" name="el sue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90800" y="2819400"/>
            <a:ext cx="609600" cy="609600"/>
          </a:xfrm>
          <a:prstGeom prst="rect">
            <a:avLst/>
          </a:prstGeom>
        </p:spPr>
      </p:pic>
      <p:pic>
        <p:nvPicPr>
          <p:cNvPr id="4" name="la mochila y teni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92236" y="482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8610" grpId="0"/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Impact" pitchFamily="34" charset="0"/>
              </a:rPr>
              <a:t>Te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gusta</a:t>
            </a:r>
            <a:r>
              <a:rPr lang="en-US" dirty="0" smtClean="0">
                <a:latin typeface="Impact" pitchFamily="34" charset="0"/>
              </a:rPr>
              <a:t> el </a:t>
            </a:r>
            <a:r>
              <a:rPr lang="es-DO" dirty="0" smtClean="0">
                <a:latin typeface="Impact" pitchFamily="34" charset="0"/>
              </a:rPr>
              <a:t>otoño</a:t>
            </a:r>
            <a:r>
              <a:rPr lang="en-US" dirty="0" smtClean="0">
                <a:latin typeface="Impact" pitchFamily="34" charset="0"/>
              </a:rPr>
              <a:t>?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Impact" pitchFamily="34" charset="0"/>
              </a:rPr>
              <a:t>Si</a:t>
            </a:r>
          </a:p>
          <a:p>
            <a:endParaRPr lang="en-US" sz="4800" dirty="0">
              <a:latin typeface="Impact" pitchFamily="34" charset="0"/>
            </a:endParaRPr>
          </a:p>
          <a:p>
            <a:endParaRPr lang="en-US" sz="4800" dirty="0" smtClean="0">
              <a:latin typeface="Impact" pitchFamily="34" charset="0"/>
            </a:endParaRPr>
          </a:p>
          <a:p>
            <a:r>
              <a:rPr lang="en-US" sz="4800" dirty="0" smtClean="0">
                <a:latin typeface="Impact" pitchFamily="34" charset="0"/>
              </a:rPr>
              <a:t>No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5" name="t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533400"/>
            <a:ext cx="609600" cy="6096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1981200" y="1308749"/>
            <a:ext cx="2590800" cy="1981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&quot;No&quot; Symbol 6"/>
          <p:cNvSpPr/>
          <p:nvPr/>
        </p:nvSpPr>
        <p:spPr>
          <a:xfrm>
            <a:off x="1981200" y="3962400"/>
            <a:ext cx="3276600" cy="2438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66</Words>
  <Application>Microsoft Office PowerPoint</Application>
  <PresentationFormat>On-screen Show (4:3)</PresentationFormat>
  <Paragraphs>44</Paragraphs>
  <Slides>6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Default Design</vt:lpstr>
      <vt:lpstr>La estacion del otono</vt:lpstr>
      <vt:lpstr>el otoño</vt:lpstr>
      <vt:lpstr>el otoño</vt:lpstr>
      <vt:lpstr>el otoño</vt:lpstr>
      <vt:lpstr>el otoño</vt:lpstr>
      <vt:lpstr>Te gusta el otoño?</vt:lpstr>
    </vt:vector>
  </TitlesOfParts>
  <Company>Little Silver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estacion del otono</dc:title>
  <dc:creator>Chadziutko, Brittany</dc:creator>
  <cp:lastModifiedBy>Chadziutko, Brittany</cp:lastModifiedBy>
  <cp:revision>3</cp:revision>
  <dcterms:created xsi:type="dcterms:W3CDTF">2013-12-04T13:34:42Z</dcterms:created>
  <dcterms:modified xsi:type="dcterms:W3CDTF">2013-12-04T13:50:57Z</dcterms:modified>
</cp:coreProperties>
</file>