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Amatic SC" panose="020B0604020202020204" charset="0"/>
      <p:regular r:id="rId11"/>
      <p:bold r:id="rId12"/>
    </p:embeddedFont>
    <p:embeddedFont>
      <p:font typeface="Source Code Pro" panose="020B0604020202020204" charset="0"/>
      <p:regular r:id="rId13"/>
      <p:bold r:id="rId14"/>
    </p:embeddedFont>
    <p:embeddedFont>
      <p:font typeface="Georgia" panose="02040502050405020303" pitchFamily="18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22932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image" Target="../media/image13.jpg"/><Relationship Id="rId7" Type="http://schemas.openxmlformats.org/officeDocument/2006/relationships/image" Target="../media/image1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Relationship Id="rId9" Type="http://schemas.openxmlformats.org/officeDocument/2006/relationships/image" Target="../media/image1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jpg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7.jpg"/><Relationship Id="rId5" Type="http://schemas.openxmlformats.org/officeDocument/2006/relationships/image" Target="../media/image26.jp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El oto</a:t>
            </a: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ño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Celebrating the Fall in Spanish</a:t>
            </a:r>
          </a:p>
        </p:txBody>
      </p:sp>
      <p:pic>
        <p:nvPicPr>
          <p:cNvPr id="58" name="Shape 58" descr="Fall Colors Of Eugene Park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7048" y="68050"/>
            <a:ext cx="4641953" cy="308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¿</a:t>
            </a:r>
            <a:r>
              <a:rPr lang="en">
                <a:solidFill>
                  <a:srgbClr val="000000"/>
                </a:solidFill>
              </a:rPr>
              <a:t>Cuales son los meses del otoño?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5" name="Shape 65" descr="Image result for septiembr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28675"/>
            <a:ext cx="2574999" cy="251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 descr="Image result for octubre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45000" y="1228675"/>
            <a:ext cx="2839174" cy="251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 descr="Image result for noviembre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42475" y="1093850"/>
            <a:ext cx="2575000" cy="25750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543450" y="4131375"/>
            <a:ext cx="7778399" cy="27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septiembre					octubre					noviembre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¿Como esta el tiempo en el otoño?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5" name="Shape 75" descr="Image result for esta fresc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75550"/>
            <a:ext cx="3693250" cy="2956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 descr="Image result for esta algo soleado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25800" y="1214675"/>
            <a:ext cx="3693250" cy="287802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/>
          <p:nvPr/>
        </p:nvSpPr>
        <p:spPr>
          <a:xfrm>
            <a:off x="319925" y="4403600"/>
            <a:ext cx="3684899" cy="39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est</a:t>
            </a:r>
            <a:r>
              <a:rPr lang="en" sz="1800"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á</a:t>
            </a: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 fresco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4329975" y="4507375"/>
            <a:ext cx="3684899" cy="39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est</a:t>
            </a:r>
            <a:r>
              <a:rPr lang="en" sz="1800"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á</a:t>
            </a: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 algo soleado y algo nublado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¿Cuales son los deportes del otoño?</a:t>
            </a:r>
          </a:p>
        </p:txBody>
      </p:sp>
      <p:pic>
        <p:nvPicPr>
          <p:cNvPr id="84" name="Shape 84" descr="Image result for soccer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8800" y="1093850"/>
            <a:ext cx="1685925" cy="168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 descr="Image result for football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78450" y="1084325"/>
            <a:ext cx="2686050" cy="1704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 descr="Image result for basketball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16225" y="960500"/>
            <a:ext cx="1952624" cy="1952624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/>
          <p:nvPr/>
        </p:nvSpPr>
        <p:spPr>
          <a:xfrm>
            <a:off x="329650" y="3091000"/>
            <a:ext cx="1565399" cy="41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el f</a:t>
            </a:r>
            <a:r>
              <a:rPr lang="en"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ú</a:t>
            </a:r>
            <a:r>
              <a:rPr lang="en">
                <a:latin typeface="Georgia"/>
                <a:ea typeface="Georgia"/>
                <a:cs typeface="Georgia"/>
                <a:sym typeface="Georgia"/>
              </a:rPr>
              <a:t>tbol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2740975" y="3091000"/>
            <a:ext cx="2051699" cy="41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el f</a:t>
            </a:r>
            <a:r>
              <a:rPr lang="en"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ú</a:t>
            </a:r>
            <a:r>
              <a:rPr lang="en">
                <a:latin typeface="Georgia"/>
                <a:ea typeface="Georgia"/>
                <a:cs typeface="Georgia"/>
                <a:sym typeface="Georgia"/>
              </a:rPr>
              <a:t>tbol americano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6001575" y="3143000"/>
            <a:ext cx="1565399" cy="41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el baloncesto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¿Cuales son los deportes del otoño?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el f</a:t>
            </a: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ú</a:t>
            </a:r>
            <a:r>
              <a:rPr lang="en" sz="1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tbol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96" name="Shape 96" descr="Image result for skateboardi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93850"/>
            <a:ext cx="2545925" cy="2123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 descr="Image result for bike ridi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03475" y="1132750"/>
            <a:ext cx="2545924" cy="225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 descr="Image result for la carrera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13450" y="1093850"/>
            <a:ext cx="3330550" cy="22110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Shape 99"/>
          <p:cNvSpPr txBox="1"/>
          <p:nvPr/>
        </p:nvSpPr>
        <p:spPr>
          <a:xfrm>
            <a:off x="582450" y="3635500"/>
            <a:ext cx="1565399" cy="41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el monopatinaje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3321175" y="3635500"/>
            <a:ext cx="1565399" cy="41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el ciclismo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6439100" y="3635500"/>
            <a:ext cx="1565399" cy="41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la carrera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¿Cual es la ropa del otoño?</a:t>
            </a:r>
          </a:p>
        </p:txBody>
      </p:sp>
      <p:pic>
        <p:nvPicPr>
          <p:cNvPr id="107" name="Shape 107" descr="Image result for jean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93850"/>
            <a:ext cx="1472100" cy="147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 descr="Image result for jacket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50075" y="963125"/>
            <a:ext cx="1302242" cy="147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 descr="Image result for sneakers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71825" y="889773"/>
            <a:ext cx="2180362" cy="1545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 descr="Image result for shoes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76575" y="428000"/>
            <a:ext cx="1965329" cy="1472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Shape 111"/>
          <p:cNvSpPr txBox="1"/>
          <p:nvPr/>
        </p:nvSpPr>
        <p:spPr>
          <a:xfrm>
            <a:off x="311700" y="2596600"/>
            <a:ext cx="1565399" cy="41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los vaqueros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2187487" y="2485000"/>
            <a:ext cx="1565399" cy="41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la chaqueta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4481737" y="2299100"/>
            <a:ext cx="1565399" cy="41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los tenis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6976537" y="1968525"/>
            <a:ext cx="1565399" cy="41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los zapatos</a:t>
            </a:r>
          </a:p>
        </p:txBody>
      </p:sp>
      <p:pic>
        <p:nvPicPr>
          <p:cNvPr id="115" name="Shape 1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35587" y="2970250"/>
            <a:ext cx="1517624" cy="1409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 descr="Image result for botas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759575" y="2952983"/>
            <a:ext cx="2214025" cy="1759716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 txBox="1"/>
          <p:nvPr/>
        </p:nvSpPr>
        <p:spPr>
          <a:xfrm>
            <a:off x="102350" y="4443000"/>
            <a:ext cx="2839199" cy="37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los pantalones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646000" y="2455150"/>
            <a:ext cx="1885950" cy="2034174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 txBox="1"/>
          <p:nvPr/>
        </p:nvSpPr>
        <p:spPr>
          <a:xfrm>
            <a:off x="2759575" y="4672675"/>
            <a:ext cx="2839199" cy="37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las botas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6304800" y="4489325"/>
            <a:ext cx="2839199" cy="37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el vestido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¿Cual es la ropa del otoño?</a:t>
            </a:r>
          </a:p>
        </p:txBody>
      </p:sp>
      <p:pic>
        <p:nvPicPr>
          <p:cNvPr id="126" name="Shape 126" descr="Image result for camiset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28675"/>
            <a:ext cx="2220725" cy="2220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 descr="Image result for camisa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42100" y="1285850"/>
            <a:ext cx="1732912" cy="197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 descr="Image result for sueter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70925" y="1285850"/>
            <a:ext cx="1907374" cy="2109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 descr="Image result for mochila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578300" y="1257250"/>
            <a:ext cx="1843099" cy="210995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Shape 130"/>
          <p:cNvSpPr txBox="1"/>
          <p:nvPr/>
        </p:nvSpPr>
        <p:spPr>
          <a:xfrm>
            <a:off x="639362" y="3584225"/>
            <a:ext cx="1565399" cy="41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la camiseta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2569350" y="3405525"/>
            <a:ext cx="1565399" cy="41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la camisa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5084450" y="3587800"/>
            <a:ext cx="1565399" cy="41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el suéter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7216950" y="3405525"/>
            <a:ext cx="1565399" cy="41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la mochila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otras palabras...</a:t>
            </a:r>
          </a:p>
        </p:txBody>
      </p:sp>
      <p:pic>
        <p:nvPicPr>
          <p:cNvPr id="139" name="Shape 139" descr="Image result for pumpki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425" y="1146375"/>
            <a:ext cx="2686050" cy="169545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 txBox="1"/>
          <p:nvPr/>
        </p:nvSpPr>
        <p:spPr>
          <a:xfrm>
            <a:off x="321150" y="2894350"/>
            <a:ext cx="2508599" cy="35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la calabaza</a:t>
            </a:r>
          </a:p>
        </p:txBody>
      </p:sp>
      <p:pic>
        <p:nvPicPr>
          <p:cNvPr id="141" name="Shape 141" descr="Image result for halloween clipart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70987" y="2660600"/>
            <a:ext cx="2495550" cy="1714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Shape 142"/>
          <p:cNvSpPr txBox="1"/>
          <p:nvPr/>
        </p:nvSpPr>
        <p:spPr>
          <a:xfrm>
            <a:off x="3317700" y="4375100"/>
            <a:ext cx="2508599" cy="35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Dia de las Brujas</a:t>
            </a:r>
          </a:p>
        </p:txBody>
      </p:sp>
      <p:pic>
        <p:nvPicPr>
          <p:cNvPr id="143" name="Shape 143" descr="Image result for leaves fall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19050" y="1230650"/>
            <a:ext cx="2609850" cy="1752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Shape 144"/>
          <p:cNvSpPr txBox="1"/>
          <p:nvPr/>
        </p:nvSpPr>
        <p:spPr>
          <a:xfrm>
            <a:off x="6369675" y="3223950"/>
            <a:ext cx="2508599" cy="35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las hojas</a:t>
            </a:r>
          </a:p>
        </p:txBody>
      </p:sp>
      <p:pic>
        <p:nvPicPr>
          <p:cNvPr id="145" name="Shape 145" descr="Image result for dia de las brujas" title="https://www.silhouettedesignstore.com/view-shape/4921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317700" y="1010251"/>
            <a:ext cx="2408574" cy="1601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On-screen Show (16:9)</PresentationFormat>
  <Paragraphs>33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Amatic SC</vt:lpstr>
      <vt:lpstr>Source Code Pro</vt:lpstr>
      <vt:lpstr>Georgia</vt:lpstr>
      <vt:lpstr>beach-day</vt:lpstr>
      <vt:lpstr>El otoño</vt:lpstr>
      <vt:lpstr>¿Cuales son los meses del otoño?</vt:lpstr>
      <vt:lpstr>¿Como esta el tiempo en el otoño?</vt:lpstr>
      <vt:lpstr>¿Cuales son los deportes del otoño?</vt:lpstr>
      <vt:lpstr>¿Cuales son los deportes del otoño?</vt:lpstr>
      <vt:lpstr>¿Cual es la ropa del otoño?</vt:lpstr>
      <vt:lpstr>¿Cual es la ropa del otoño?</vt:lpstr>
      <vt:lpstr>otras palabras...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otoño</dc:title>
  <dc:creator>Chadziutko, Brittany</dc:creator>
  <cp:lastModifiedBy>Chadziutko, Brittany</cp:lastModifiedBy>
  <cp:revision>1</cp:revision>
  <dcterms:modified xsi:type="dcterms:W3CDTF">2016-10-19T12:36:21Z</dcterms:modified>
</cp:coreProperties>
</file>