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7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8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5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0B6E-1D9D-45FD-9B72-92AC957F29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0F62-80A3-4F6D-A208-42E3E383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Descripciones</a:t>
            </a:r>
            <a:r>
              <a:rPr lang="en-US" sz="6000" dirty="0" smtClean="0"/>
              <a:t> </a:t>
            </a:r>
            <a:r>
              <a:rPr lang="en-US" sz="6000" dirty="0" err="1" smtClean="0"/>
              <a:t>Fisicas</a:t>
            </a:r>
            <a:r>
              <a:rPr lang="en-US" sz="6000" dirty="0" smtClean="0"/>
              <a:t> de </a:t>
            </a:r>
            <a:r>
              <a:rPr lang="en-US" sz="6000" dirty="0" err="1" smtClean="0"/>
              <a:t>Celebridades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Physical Descriptions </a:t>
            </a:r>
            <a:endParaRPr lang="en-US" sz="4400" b="1" dirty="0" smtClean="0">
              <a:solidFill>
                <a:schemeClr val="tx2"/>
              </a:solidFill>
            </a:endParaRPr>
          </a:p>
          <a:p>
            <a:r>
              <a:rPr lang="en-US" sz="4400" b="1" dirty="0" smtClean="0">
                <a:solidFill>
                  <a:schemeClr val="tx2"/>
                </a:solidFill>
              </a:rPr>
              <a:t>in </a:t>
            </a:r>
            <a:r>
              <a:rPr lang="en-US" sz="4400" b="1" dirty="0" smtClean="0">
                <a:solidFill>
                  <a:schemeClr val="tx2"/>
                </a:solidFill>
              </a:rPr>
              <a:t>Spanish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</a:t>
            </a:r>
            <a:endParaRPr lang="en-US" dirty="0"/>
          </a:p>
        </p:txBody>
      </p:sp>
      <p:pic>
        <p:nvPicPr>
          <p:cNvPr id="8194" name="Picture 2" descr="http://www.kvballygungeblog.org/wp/wp-content/uploads/2015/11/702_1433440837_albert-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791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8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 </a:t>
            </a:r>
            <a:r>
              <a:rPr lang="en-US" dirty="0" err="1" smtClean="0"/>
              <a:t>Efron</a:t>
            </a:r>
            <a:endParaRPr lang="en-US" dirty="0"/>
          </a:p>
        </p:txBody>
      </p:sp>
      <p:pic>
        <p:nvPicPr>
          <p:cNvPr id="9218" name="Picture 2" descr="http://files.shandymedia.com/images/body/hollyscoop/HS_BlueEyes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6151"/>
            <a:ext cx="643943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8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59" y="76200"/>
            <a:ext cx="8229600" cy="1143000"/>
          </a:xfrm>
        </p:spPr>
        <p:txBody>
          <a:bodyPr/>
          <a:lstStyle/>
          <a:p>
            <a:r>
              <a:rPr lang="en-US" dirty="0" smtClean="0"/>
              <a:t>Bruce Willis</a:t>
            </a:r>
            <a:endParaRPr lang="en-US" dirty="0"/>
          </a:p>
        </p:txBody>
      </p:sp>
      <p:pic>
        <p:nvPicPr>
          <p:cNvPr id="11266" name="Picture 2" descr="https://img.buzzfeed.com/buzzfeed-static/static/2015-04/24/16/enhanced/webdr03/grid-cell-6310-142990890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59" y="10668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5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1"/>
            <a:ext cx="8229600" cy="1143000"/>
          </a:xfrm>
        </p:spPr>
        <p:txBody>
          <a:bodyPr/>
          <a:lstStyle/>
          <a:p>
            <a:r>
              <a:rPr lang="en-US" dirty="0" smtClean="0"/>
              <a:t>Natalie Portman</a:t>
            </a:r>
            <a:endParaRPr lang="en-US" dirty="0"/>
          </a:p>
        </p:txBody>
      </p:sp>
      <p:pic>
        <p:nvPicPr>
          <p:cNvPr id="12290" name="Picture 2" descr="http://www.smashinglists.com/wp-content/uploads/2010/10/Natalie-Portman-Ba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0"/>
          <a:stretch/>
        </p:blipFill>
        <p:spPr bwMode="auto">
          <a:xfrm>
            <a:off x="2209800" y="1219200"/>
            <a:ext cx="5029200" cy="50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2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dirty="0" smtClean="0"/>
              <a:t>Taylor Swift</a:t>
            </a:r>
            <a:endParaRPr lang="en-US" dirty="0"/>
          </a:p>
        </p:txBody>
      </p:sp>
      <p:pic>
        <p:nvPicPr>
          <p:cNvPr id="13314" name="Picture 2" descr="http://cdn-wpmsa.defymedia.com/wp-content/uploads/sites/3/2014/06/Taylor-Swift-Curly-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343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79068"/>
              </p:ext>
            </p:extLst>
          </p:nvPr>
        </p:nvGraphicFramePr>
        <p:xfrm>
          <a:off x="304799" y="3320776"/>
          <a:ext cx="8610600" cy="300382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721964"/>
                <a:gridCol w="1721964"/>
                <a:gridCol w="1721964"/>
                <a:gridCol w="1721964"/>
                <a:gridCol w="1722744"/>
              </a:tblGrid>
              <a:tr h="72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rubio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marrón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marrones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castaño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castaño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rojizo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negro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6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rojo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gris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blanco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calvo/calva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punta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6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liso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rizado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ondulado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largo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corto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27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hasta los hombros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verdes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azules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 color avellana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0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es un chico</a:t>
                      </a:r>
                      <a:r>
                        <a:rPr lang="es-AR" sz="105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05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es </a:t>
                      </a:r>
                      <a:r>
                        <a:rPr lang="es-AR" sz="10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una chica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6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lentes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barba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bigote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pecas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tiene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599" y="489232"/>
            <a:ext cx="8001001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Please go to Senorita Chad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 website (under 4</a:t>
            </a:r>
            <a:r>
              <a:rPr kumimoji="0" lang="en-US" alt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grade resources) and click on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DESCRIPCIONES FISICAS DE CELEBRIDADES. PPT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View the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powerpoint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to see each celebrity.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Please write 3-4 sentences to describe each celebrity.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Sentences may be about his/her name, eye color, hair color, hair length, hair style or profession.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We will use these sentences to play a round of Guess Who in a future class.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All sentences must be in complete sentences in SPANISH!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Some useful words [which can be found on 4</a:t>
            </a:r>
            <a:r>
              <a:rPr kumimoji="0" lang="en-US" alt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grade resources under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ahoma" pitchFamily="34" charset="0"/>
              </a:rPr>
              <a:t>Study Guide of Descriptions.pdf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]: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4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7"/>
            <a:ext cx="8229600" cy="1143000"/>
          </a:xfrm>
        </p:spPr>
        <p:txBody>
          <a:bodyPr/>
          <a:lstStyle/>
          <a:p>
            <a:r>
              <a:rPr lang="en-US" dirty="0" smtClean="0"/>
              <a:t>Selena Gomez</a:t>
            </a:r>
            <a:endParaRPr lang="en-US" dirty="0"/>
          </a:p>
        </p:txBody>
      </p:sp>
      <p:pic>
        <p:nvPicPr>
          <p:cNvPr id="1026" name="Picture 2" descr="https://images-na.ssl-images-amazon.com/images/M/MV5BMTU2NzAyMjA4OV5BMl5BanBnXkFtZTcwMjIyMjMyOQ@@._V1_UY317_CR2,0,214,317_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581400" cy="53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9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Shakira</a:t>
            </a:r>
            <a:endParaRPr lang="en-US" dirty="0"/>
          </a:p>
        </p:txBody>
      </p:sp>
      <p:pic>
        <p:nvPicPr>
          <p:cNvPr id="2050" name="Picture 2" descr="http://ourspace.thesanjosegroup.com/wp-content/uploads/2014/10/shutterstock_203964676-186x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572000" cy="45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6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42"/>
            <a:ext cx="8229600" cy="1143000"/>
          </a:xfrm>
        </p:spPr>
        <p:txBody>
          <a:bodyPr/>
          <a:lstStyle/>
          <a:p>
            <a:r>
              <a:rPr lang="en-US" dirty="0" smtClean="0"/>
              <a:t>Cameron Diaz</a:t>
            </a:r>
            <a:endParaRPr lang="en-US" dirty="0"/>
          </a:p>
        </p:txBody>
      </p:sp>
      <p:pic>
        <p:nvPicPr>
          <p:cNvPr id="3074" name="Picture 2" descr="http://img2.timeinc.net/people/i/2006/celebdatabase/camerondiaz/cameron_diaz1B_300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99367"/>
            <a:ext cx="3823787" cy="50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9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Mario Lopez</a:t>
            </a:r>
            <a:endParaRPr lang="en-US" dirty="0"/>
          </a:p>
        </p:txBody>
      </p:sp>
      <p:pic>
        <p:nvPicPr>
          <p:cNvPr id="4098" name="Picture 2" descr="http://img2.timeinc.net/people/i/2009/database/mariolopez/mario-lopez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60953"/>
            <a:ext cx="37338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 Bieber</a:t>
            </a:r>
            <a:endParaRPr lang="en-US" dirty="0"/>
          </a:p>
        </p:txBody>
      </p:sp>
      <p:pic>
        <p:nvPicPr>
          <p:cNvPr id="5122" name="Picture 2" descr="http://plusquotes.com/images/quotes-img/GettyImages-510448694-e1455591400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49985"/>
            <a:ext cx="3409167" cy="51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8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Shawn Mendes</a:t>
            </a:r>
            <a:endParaRPr lang="en-US" dirty="0"/>
          </a:p>
        </p:txBody>
      </p:sp>
      <p:pic>
        <p:nvPicPr>
          <p:cNvPr id="6148" name="Picture 4" descr="http://images.twistmagazine.com/uploads/posts/image/89754/shawn-mendes-sin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267200" cy="55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Emma Stone</a:t>
            </a:r>
            <a:endParaRPr lang="en-US" dirty="0"/>
          </a:p>
        </p:txBody>
      </p:sp>
      <p:pic>
        <p:nvPicPr>
          <p:cNvPr id="7170" name="Picture 2" descr="http://slideshow.tcmwebcorp.com/slideshow/1/fr/21312312321/medias/slide/33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4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174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Descripciones Fisicas de Celebridades</vt:lpstr>
      <vt:lpstr>PowerPoint Presentation</vt:lpstr>
      <vt:lpstr>Selena Gomez</vt:lpstr>
      <vt:lpstr>Shakira</vt:lpstr>
      <vt:lpstr>Cameron Diaz</vt:lpstr>
      <vt:lpstr>Mario Lopez</vt:lpstr>
      <vt:lpstr>Justin Bieber</vt:lpstr>
      <vt:lpstr>Shawn Mendes</vt:lpstr>
      <vt:lpstr>Emma Stone</vt:lpstr>
      <vt:lpstr>Albert Einstein</vt:lpstr>
      <vt:lpstr>Zac Efron</vt:lpstr>
      <vt:lpstr>Bruce Willis</vt:lpstr>
      <vt:lpstr>Natalie Portman</vt:lpstr>
      <vt:lpstr>Taylor Swift</vt:lpstr>
    </vt:vector>
  </TitlesOfParts>
  <Company>Little Silver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Descripciones Fisicas de Celebridades</dc:title>
  <dc:creator>Chadziutko, Brittany</dc:creator>
  <cp:lastModifiedBy>Chadziutko, Brittany</cp:lastModifiedBy>
  <cp:revision>12</cp:revision>
  <dcterms:created xsi:type="dcterms:W3CDTF">2016-09-27T17:19:42Z</dcterms:created>
  <dcterms:modified xsi:type="dcterms:W3CDTF">2016-09-29T20:13:04Z</dcterms:modified>
</cp:coreProperties>
</file>