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7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September 23,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September 23,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September 23,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September 23,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September 23,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September 23,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September 23,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September 23,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September 23,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September 23,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September 23,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September 23,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e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e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99ts7QH1M6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Descripciones</a:t>
            </a:r>
            <a:r>
              <a:rPr lang="en-US" dirty="0" smtClean="0"/>
              <a:t> </a:t>
            </a:r>
            <a:r>
              <a:rPr lang="en-US" dirty="0" err="1" smtClean="0"/>
              <a:t>fisicas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Descriptions in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1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someone else…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741" cy="5048624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chicas</a:t>
            </a:r>
            <a:r>
              <a:rPr lang="en-US" dirty="0" smtClean="0"/>
              <a:t> we use “</a:t>
            </a:r>
            <a:r>
              <a:rPr lang="en-US" dirty="0" err="1" smtClean="0"/>
              <a:t>ella</a:t>
            </a:r>
            <a:r>
              <a:rPr lang="en-US" dirty="0" smtClean="0"/>
              <a:t>” or “She”</a:t>
            </a:r>
          </a:p>
          <a:p>
            <a:r>
              <a:rPr lang="en-US" dirty="0" smtClean="0"/>
              <a:t>We also use “</a:t>
            </a:r>
            <a:r>
              <a:rPr lang="en-US" dirty="0" err="1" smtClean="0"/>
              <a:t>tiene</a:t>
            </a:r>
            <a:r>
              <a:rPr lang="en-US" dirty="0" smtClean="0"/>
              <a:t>” to describe what they “have”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Ella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ojos</a:t>
            </a:r>
            <a:r>
              <a:rPr lang="en-US" dirty="0" smtClean="0"/>
              <a:t> </a:t>
            </a:r>
            <a:r>
              <a:rPr lang="en-US" u="sng" dirty="0" err="1" smtClean="0"/>
              <a:t>marrones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Ella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u="sng" dirty="0" err="1" smtClean="0"/>
              <a:t>casta</a:t>
            </a:r>
            <a:r>
              <a:rPr lang="es-ES_tradnl" u="sng" dirty="0" smtClean="0"/>
              <a:t>ñ</a:t>
            </a:r>
            <a:r>
              <a:rPr lang="en-US" u="sng" dirty="0" smtClean="0"/>
              <a:t>o</a:t>
            </a:r>
            <a:r>
              <a:rPr lang="en-US" dirty="0" smtClean="0"/>
              <a:t>, </a:t>
            </a:r>
            <a:r>
              <a:rPr lang="en-US" u="sng" dirty="0" smtClean="0"/>
              <a:t>hasta los </a:t>
            </a:r>
            <a:r>
              <a:rPr lang="en-US" u="sng" dirty="0" err="1" smtClean="0"/>
              <a:t>hombros</a:t>
            </a:r>
            <a:r>
              <a:rPr lang="en-US" dirty="0" smtClean="0"/>
              <a:t>, y </a:t>
            </a:r>
            <a:r>
              <a:rPr lang="en-US" u="sng" dirty="0" err="1" smtClean="0"/>
              <a:t>liso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smiling_woman_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2" y="2582582"/>
            <a:ext cx="3498616" cy="25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5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459"/>
            <a:ext cx="8229600" cy="990600"/>
          </a:xfrm>
        </p:spPr>
        <p:txBody>
          <a:bodyPr/>
          <a:lstStyle/>
          <a:p>
            <a:r>
              <a:rPr lang="en-US" dirty="0" smtClean="0"/>
              <a:t>Describing someone else…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059"/>
            <a:ext cx="8229600" cy="54834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</a:t>
            </a:r>
            <a:r>
              <a:rPr lang="en-US" dirty="0" err="1"/>
              <a:t>chicos</a:t>
            </a:r>
            <a:r>
              <a:rPr lang="en-US" dirty="0"/>
              <a:t> we use “el” or “He”</a:t>
            </a:r>
          </a:p>
          <a:p>
            <a:r>
              <a:rPr lang="en-US" dirty="0" smtClean="0"/>
              <a:t>We </a:t>
            </a:r>
            <a:r>
              <a:rPr lang="en-US" dirty="0"/>
              <a:t>also use “</a:t>
            </a:r>
            <a:r>
              <a:rPr lang="en-US" dirty="0" err="1"/>
              <a:t>tiene</a:t>
            </a:r>
            <a:r>
              <a:rPr lang="en-US" dirty="0"/>
              <a:t>” to describe what they “have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El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ojos</a:t>
            </a:r>
            <a:r>
              <a:rPr lang="en-US" dirty="0" smtClean="0"/>
              <a:t> </a:t>
            </a:r>
            <a:r>
              <a:rPr lang="en-US" u="sng" dirty="0" err="1" smtClean="0"/>
              <a:t>azules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u="sng" dirty="0" err="1" smtClean="0"/>
              <a:t>gris</a:t>
            </a:r>
            <a:r>
              <a:rPr lang="en-US" dirty="0" smtClean="0"/>
              <a:t>, </a:t>
            </a:r>
            <a:r>
              <a:rPr lang="en-US" u="sng" dirty="0" err="1" smtClean="0"/>
              <a:t>corto</a:t>
            </a:r>
            <a:r>
              <a:rPr lang="en-US" dirty="0" smtClean="0"/>
              <a:t>, y </a:t>
            </a:r>
            <a:r>
              <a:rPr lang="en-US" u="sng" dirty="0" smtClean="0"/>
              <a:t>de </a:t>
            </a:r>
            <a:r>
              <a:rPr lang="en-US" u="sng" dirty="0" err="1" smtClean="0"/>
              <a:t>punta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nderson coop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11" y="2211295"/>
            <a:ext cx="2596776" cy="32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1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19" y="230094"/>
            <a:ext cx="8229600" cy="990600"/>
          </a:xfrm>
        </p:spPr>
        <p:txBody>
          <a:bodyPr/>
          <a:lstStyle/>
          <a:p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824"/>
            <a:ext cx="4084918" cy="5617882"/>
          </a:xfrm>
        </p:spPr>
        <p:txBody>
          <a:bodyPr>
            <a:norm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lentes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barba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 </a:t>
            </a:r>
            <a:r>
              <a:rPr lang="en-US" dirty="0" err="1" smtClean="0"/>
              <a:t>bigote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647" y="2696882"/>
            <a:ext cx="1538941" cy="1538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647" y="4900706"/>
            <a:ext cx="1434353" cy="1434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954" y="1060824"/>
            <a:ext cx="1524516" cy="1376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707" y="1060824"/>
            <a:ext cx="1905000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340" y="4252632"/>
            <a:ext cx="2031579" cy="129614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08070" y="1060824"/>
            <a:ext cx="4084918" cy="561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Las </a:t>
            </a:r>
            <a:r>
              <a:rPr lang="en-US" dirty="0" err="1" smtClean="0"/>
              <a:t>pecas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Los brackets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5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a partner and describe yourself!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Tengo</a:t>
            </a:r>
            <a:r>
              <a:rPr lang="en-US" dirty="0" smtClean="0"/>
              <a:t> ______________________!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3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Tengo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Tengo</a:t>
            </a:r>
            <a:r>
              <a:rPr lang="en-US" dirty="0" smtClean="0"/>
              <a:t>” expresses what “I” have</a:t>
            </a:r>
          </a:p>
          <a:p>
            <a:r>
              <a:rPr lang="en-US" dirty="0"/>
              <a:t>“</a:t>
            </a:r>
            <a:r>
              <a:rPr lang="en-US" dirty="0" err="1"/>
              <a:t>Tienes</a:t>
            </a:r>
            <a:r>
              <a:rPr lang="en-US" dirty="0"/>
              <a:t>” expresses what “you” </a:t>
            </a:r>
            <a:r>
              <a:rPr lang="en-US" dirty="0" smtClean="0"/>
              <a:t>have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Tiene</a:t>
            </a:r>
            <a:r>
              <a:rPr lang="en-US" dirty="0" smtClean="0"/>
              <a:t>” expresses what “he/she” have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________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 ________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tiene</a:t>
            </a:r>
            <a:r>
              <a:rPr lang="en-US" dirty="0" smtClean="0"/>
              <a:t> _________/Ella </a:t>
            </a:r>
            <a:r>
              <a:rPr lang="en-US" dirty="0" err="1" smtClean="0"/>
              <a:t>tiene</a:t>
            </a:r>
            <a:r>
              <a:rPr lang="en-US" dirty="0" smtClean="0"/>
              <a:t> __________.</a:t>
            </a:r>
          </a:p>
          <a:p>
            <a:endParaRPr lang="en-US" dirty="0"/>
          </a:p>
          <a:p>
            <a:r>
              <a:rPr lang="en-US" dirty="0" smtClean="0"/>
              <a:t>When asking someone directly, you can say:</a:t>
            </a:r>
          </a:p>
          <a:p>
            <a:pPr lvl="2"/>
            <a:r>
              <a:rPr lang="en-US" dirty="0" err="1" smtClean="0"/>
              <a:t>Tienes</a:t>
            </a:r>
            <a:r>
              <a:rPr lang="en-US" dirty="0" smtClean="0"/>
              <a:t> ______________?</a:t>
            </a:r>
          </a:p>
          <a:p>
            <a:pPr lvl="2"/>
            <a:r>
              <a:rPr lang="en-US" dirty="0" smtClean="0"/>
              <a:t>Ex: </a:t>
            </a:r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rojo</a:t>
            </a:r>
            <a:r>
              <a:rPr lang="en-US" dirty="0" smtClean="0"/>
              <a:t>? [Si/No?] </a:t>
            </a:r>
            <a:r>
              <a:rPr lang="en-US" dirty="0" err="1" smtClean="0"/>
              <a:t>Tienes</a:t>
            </a:r>
            <a:r>
              <a:rPr lang="en-US" dirty="0" smtClean="0"/>
              <a:t> </a:t>
            </a:r>
            <a:r>
              <a:rPr lang="en-US" dirty="0" err="1" smtClean="0"/>
              <a:t>ojos</a:t>
            </a:r>
            <a:r>
              <a:rPr lang="en-US" dirty="0" smtClean="0"/>
              <a:t> </a:t>
            </a:r>
            <a:r>
              <a:rPr lang="en-US" dirty="0" err="1" smtClean="0"/>
              <a:t>verdes</a:t>
            </a:r>
            <a:r>
              <a:rPr lang="en-US" dirty="0" smtClean="0"/>
              <a:t>? [Si/No?]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8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828"/>
            <a:ext cx="8229600" cy="990600"/>
          </a:xfrm>
        </p:spPr>
        <p:txBody>
          <a:bodyPr/>
          <a:lstStyle/>
          <a:p>
            <a:r>
              <a:rPr lang="en-US" dirty="0" err="1" smtClean="0"/>
              <a:t>Colores</a:t>
            </a:r>
            <a:r>
              <a:rPr lang="en-US" dirty="0" smtClean="0"/>
              <a:t> de los </a:t>
            </a:r>
            <a:r>
              <a:rPr lang="en-US" dirty="0" err="1" smtClean="0"/>
              <a:t>ojos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Ojos </a:t>
            </a:r>
            <a:r>
              <a:rPr lang="en-US" dirty="0" err="1" smtClean="0"/>
              <a:t>azules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Ojos </a:t>
            </a:r>
            <a:r>
              <a:rPr lang="en-US" dirty="0" err="1" smtClean="0"/>
              <a:t>verdes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Ojos de color </a:t>
            </a:r>
            <a:r>
              <a:rPr lang="en-US" dirty="0" err="1" smtClean="0"/>
              <a:t>avellana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Ojos </a:t>
            </a:r>
            <a:r>
              <a:rPr lang="en-US" dirty="0" err="1" smtClean="0"/>
              <a:t>marrones</a:t>
            </a:r>
            <a:r>
              <a:rPr lang="en-US" dirty="0" smtClean="0"/>
              <a:t>/</a:t>
            </a:r>
            <a:r>
              <a:rPr lang="en-US" dirty="0" err="1" smtClean="0"/>
              <a:t>ojos</a:t>
            </a:r>
            <a:r>
              <a:rPr lang="en-US" dirty="0" smtClean="0"/>
              <a:t> </a:t>
            </a:r>
            <a:r>
              <a:rPr lang="en-US" dirty="0" err="1" smtClean="0"/>
              <a:t>casta</a:t>
            </a:r>
            <a:r>
              <a:rPr lang="es-ES_tradnl" dirty="0" smtClean="0"/>
              <a:t>ñ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blue-eye-be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36" y="1385639"/>
            <a:ext cx="1145257" cy="883120"/>
          </a:xfrm>
          <a:prstGeom prst="rect">
            <a:avLst/>
          </a:prstGeom>
        </p:spPr>
      </p:pic>
      <p:pic>
        <p:nvPicPr>
          <p:cNvPr id="5" name="Picture 4" descr="green ey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31" y="2568407"/>
            <a:ext cx="1172562" cy="897010"/>
          </a:xfrm>
          <a:prstGeom prst="rect">
            <a:avLst/>
          </a:prstGeom>
        </p:spPr>
      </p:pic>
      <p:pic>
        <p:nvPicPr>
          <p:cNvPr id="6" name="Picture 5" descr="hazel ey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945945"/>
            <a:ext cx="1590261" cy="1037645"/>
          </a:xfrm>
          <a:prstGeom prst="rect">
            <a:avLst/>
          </a:prstGeom>
        </p:spPr>
      </p:pic>
      <p:pic>
        <p:nvPicPr>
          <p:cNvPr id="7" name="Picture 6" descr="brown ey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77" y="5246337"/>
            <a:ext cx="1318357" cy="13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que</a:t>
            </a:r>
            <a:r>
              <a:rPr lang="en-US" dirty="0" smtClean="0"/>
              <a:t> color son </a:t>
            </a: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ojos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ojos</a:t>
            </a:r>
            <a:r>
              <a:rPr lang="en-US" dirty="0" smtClean="0"/>
              <a:t> ________________.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Ex: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ojos</a:t>
            </a:r>
            <a:r>
              <a:rPr lang="en-US" dirty="0" smtClean="0"/>
              <a:t> </a:t>
            </a:r>
            <a:r>
              <a:rPr lang="en-US" u="sng" dirty="0" err="1" smtClean="0"/>
              <a:t>verdes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me before avon wa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66" y="2197415"/>
            <a:ext cx="2439985" cy="3253314"/>
          </a:xfrm>
          <a:prstGeom prst="rect">
            <a:avLst/>
          </a:prstGeom>
        </p:spPr>
      </p:pic>
      <p:pic>
        <p:nvPicPr>
          <p:cNvPr id="5" name="Picture 4" descr="green ey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66" y="2418995"/>
            <a:ext cx="1172562" cy="8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2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Colores</a:t>
            </a:r>
            <a:r>
              <a:rPr lang="en-US" dirty="0" smtClean="0"/>
              <a:t> del </a:t>
            </a:r>
            <a:r>
              <a:rPr lang="en-US" dirty="0" err="1" smtClean="0"/>
              <a:t>pelo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24137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marron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Pelo</a:t>
            </a:r>
            <a:r>
              <a:rPr lang="en-US" dirty="0" smtClean="0"/>
              <a:t> negro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pelo neg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26" y="5327205"/>
            <a:ext cx="1720311" cy="9796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62605" y="1600200"/>
            <a:ext cx="3724137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</a:t>
            </a:r>
            <a:r>
              <a:rPr lang="es-ES_tradnl" dirty="0" smtClean="0"/>
              <a:t>ñ</a:t>
            </a:r>
            <a:r>
              <a:rPr lang="en-US" dirty="0" smtClean="0"/>
              <a:t>o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rojo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gris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rub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76" y="1309408"/>
            <a:ext cx="1166462" cy="1603052"/>
          </a:xfrm>
          <a:prstGeom prst="rect">
            <a:avLst/>
          </a:prstGeom>
        </p:spPr>
      </p:pic>
      <p:pic>
        <p:nvPicPr>
          <p:cNvPr id="8" name="Picture 7" descr="marr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71" y="3124894"/>
            <a:ext cx="1512266" cy="1830450"/>
          </a:xfrm>
          <a:prstGeom prst="rect">
            <a:avLst/>
          </a:prstGeom>
        </p:spPr>
      </p:pic>
      <p:pic>
        <p:nvPicPr>
          <p:cNvPr id="9" name="Picture 8" descr="Wonderful-Light-Brown-Hair-Color-Ideas-2013-with-Image-of-Light-Brown-Hair-Collection-New-at-Desig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09" y="972450"/>
            <a:ext cx="1549760" cy="2152444"/>
          </a:xfrm>
          <a:prstGeom prst="rect">
            <a:avLst/>
          </a:prstGeom>
        </p:spPr>
      </p:pic>
      <p:pic>
        <p:nvPicPr>
          <p:cNvPr id="10" name="Picture 9" descr="natural-red-hair-color-easy-haircuts-on-home-gallery-hair-idea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12" y="3235859"/>
            <a:ext cx="1207008" cy="1435603"/>
          </a:xfrm>
          <a:prstGeom prst="rect">
            <a:avLst/>
          </a:prstGeom>
        </p:spPr>
      </p:pic>
      <p:pic>
        <p:nvPicPr>
          <p:cNvPr id="11" name="Picture 10" descr="gray hai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12" y="4955344"/>
            <a:ext cx="1957871" cy="17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que</a:t>
            </a:r>
            <a:r>
              <a:rPr lang="en-US" dirty="0"/>
              <a:t> color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______________.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Ex: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u="sng" dirty="0" err="1" smtClean="0"/>
              <a:t>casta</a:t>
            </a:r>
            <a:r>
              <a:rPr lang="es-ES_tradnl" u="sng" dirty="0"/>
              <a:t>ñ</a:t>
            </a:r>
            <a:r>
              <a:rPr lang="en-US" u="sng" dirty="0" smtClean="0"/>
              <a:t>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me before avon wa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66" y="2197415"/>
            <a:ext cx="2439985" cy="3253314"/>
          </a:xfrm>
          <a:prstGeom prst="rect">
            <a:avLst/>
          </a:prstGeom>
        </p:spPr>
      </p:pic>
      <p:pic>
        <p:nvPicPr>
          <p:cNvPr id="5" name="Picture 4" descr="Wonderful-Light-Brown-Hair-Color-Ideas-2013-with-Image-of-Light-Brown-Hair-Collection-New-at-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29" y="2526332"/>
            <a:ext cx="1246970" cy="17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05" y="199170"/>
            <a:ext cx="8229600" cy="990600"/>
          </a:xfrm>
        </p:spPr>
        <p:txBody>
          <a:bodyPr/>
          <a:lstStyle/>
          <a:p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pelo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095" cy="4876800"/>
          </a:xfrm>
        </p:spPr>
        <p:txBody>
          <a:bodyPr/>
          <a:lstStyle/>
          <a:p>
            <a:r>
              <a:rPr lang="en-US" dirty="0" err="1" smtClean="0"/>
              <a:t>Pelo</a:t>
            </a:r>
            <a:r>
              <a:rPr lang="en-US" dirty="0" smtClean="0"/>
              <a:t> largo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err="1" smtClean="0"/>
              <a:t>Pelo</a:t>
            </a:r>
            <a:r>
              <a:rPr lang="en-US" sz="2000" dirty="0" smtClean="0"/>
              <a:t> hasta los </a:t>
            </a:r>
            <a:r>
              <a:rPr lang="en-US" sz="2000" dirty="0" err="1" smtClean="0"/>
              <a:t>hombros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9479" y="627833"/>
            <a:ext cx="4038095" cy="591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rizado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liso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ondulado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Pelo</a:t>
            </a:r>
            <a:r>
              <a:rPr lang="en-US" dirty="0" smtClean="0"/>
              <a:t> de </a:t>
            </a:r>
            <a:r>
              <a:rPr lang="en-US" dirty="0" err="1" smtClean="0"/>
              <a:t>punta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elo lar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410972"/>
            <a:ext cx="1470356" cy="1470356"/>
          </a:xfrm>
          <a:prstGeom prst="rect">
            <a:avLst/>
          </a:prstGeom>
        </p:spPr>
      </p:pic>
      <p:pic>
        <p:nvPicPr>
          <p:cNvPr id="6" name="Picture 5" descr="pelo cor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3009749"/>
            <a:ext cx="2131805" cy="1376323"/>
          </a:xfrm>
          <a:prstGeom prst="rect">
            <a:avLst/>
          </a:prstGeom>
        </p:spPr>
      </p:pic>
      <p:pic>
        <p:nvPicPr>
          <p:cNvPr id="7" name="Picture 6" descr="pelo hasta los hombr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36" y="4794575"/>
            <a:ext cx="1167528" cy="1751292"/>
          </a:xfrm>
          <a:prstGeom prst="rect">
            <a:avLst/>
          </a:prstGeom>
        </p:spPr>
      </p:pic>
      <p:pic>
        <p:nvPicPr>
          <p:cNvPr id="8" name="Picture 7" descr="curly-hai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22" y="454078"/>
            <a:ext cx="1343904" cy="1471384"/>
          </a:xfrm>
          <a:prstGeom prst="rect">
            <a:avLst/>
          </a:prstGeom>
        </p:spPr>
      </p:pic>
      <p:pic>
        <p:nvPicPr>
          <p:cNvPr id="9" name="Picture 8" descr="straight_hai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23" y="1925462"/>
            <a:ext cx="1211598" cy="1413531"/>
          </a:xfrm>
          <a:prstGeom prst="rect">
            <a:avLst/>
          </a:prstGeom>
        </p:spPr>
      </p:pic>
      <p:pic>
        <p:nvPicPr>
          <p:cNvPr id="10" name="Picture 9" descr="wavy-hair-step-6a-square-w35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85" y="3583497"/>
            <a:ext cx="1341120" cy="1341120"/>
          </a:xfrm>
          <a:prstGeom prst="rect">
            <a:avLst/>
          </a:prstGeom>
        </p:spPr>
      </p:pic>
      <p:pic>
        <p:nvPicPr>
          <p:cNvPr id="11" name="Picture 10" descr="Spiky-hair-for-me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85" y="5088889"/>
            <a:ext cx="1640689" cy="16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 smtClean="0"/>
              <a:t>estilo</a:t>
            </a:r>
            <a:r>
              <a:rPr lang="en-US" dirty="0" smtClean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___________ y _____________.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Ex: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u="sng" dirty="0" smtClean="0"/>
              <a:t>largo</a:t>
            </a:r>
            <a:r>
              <a:rPr lang="en-US" dirty="0" smtClean="0"/>
              <a:t> y </a:t>
            </a:r>
            <a:r>
              <a:rPr lang="en-US" u="sng" dirty="0" err="1" smtClean="0"/>
              <a:t>liso</a:t>
            </a:r>
            <a:r>
              <a:rPr lang="en-US" u="sng" dirty="0" smtClean="0"/>
              <a:t>.</a:t>
            </a:r>
            <a:endParaRPr lang="en-US" u="sng" dirty="0"/>
          </a:p>
          <a:p>
            <a:endParaRPr lang="en-US" dirty="0"/>
          </a:p>
        </p:txBody>
      </p:sp>
      <p:pic>
        <p:nvPicPr>
          <p:cNvPr id="4" name="Picture 3" descr="me before avon wa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13" y="2197415"/>
            <a:ext cx="2439985" cy="3253314"/>
          </a:xfrm>
          <a:prstGeom prst="rect">
            <a:avLst/>
          </a:prstGeom>
        </p:spPr>
      </p:pic>
      <p:pic>
        <p:nvPicPr>
          <p:cNvPr id="5" name="Picture 4" descr="pelo lar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41" y="2456854"/>
            <a:ext cx="1470356" cy="1470356"/>
          </a:xfrm>
          <a:prstGeom prst="rect">
            <a:avLst/>
          </a:prstGeom>
        </p:spPr>
      </p:pic>
      <p:pic>
        <p:nvPicPr>
          <p:cNvPr id="6" name="Picture 5" descr="straight_hai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53" y="2475357"/>
            <a:ext cx="1211598" cy="14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8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de </a:t>
            </a:r>
            <a:r>
              <a:rPr lang="en-US" dirty="0" err="1" smtClean="0"/>
              <a:t>pelo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on Hair in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52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132</TotalTime>
  <Words>324</Words>
  <Application>Microsoft Macintosh PowerPoint</Application>
  <PresentationFormat>On-screen Show (4:3)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Descripciones fisicas</vt:lpstr>
      <vt:lpstr>Tengo….</vt:lpstr>
      <vt:lpstr>Colores de los ojos</vt:lpstr>
      <vt:lpstr>De que color son tus ojos?</vt:lpstr>
      <vt:lpstr>Colores del pelo</vt:lpstr>
      <vt:lpstr>De que color es tu pelo?</vt:lpstr>
      <vt:lpstr>Estilo de pelo</vt:lpstr>
      <vt:lpstr>De que estilo es tu pelo?</vt:lpstr>
      <vt:lpstr>Video de pelo</vt:lpstr>
      <vt:lpstr>Describing someone else…</vt:lpstr>
      <vt:lpstr>Describing someone else…</vt:lpstr>
      <vt:lpstr>Otras cosas…</vt:lpstr>
      <vt:lpstr>Now practice!</vt:lpstr>
    </vt:vector>
  </TitlesOfParts>
  <Company>Little Silver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Descripciones fisicas</dc:title>
  <dc:creator>Brittany Chadziutko</dc:creator>
  <cp:lastModifiedBy>Brittany Chadziutko</cp:lastModifiedBy>
  <cp:revision>16</cp:revision>
  <dcterms:created xsi:type="dcterms:W3CDTF">2015-09-23T14:53:18Z</dcterms:created>
  <dcterms:modified xsi:type="dcterms:W3CDTF">2015-09-23T17:05:50Z</dcterms:modified>
</cp:coreProperties>
</file>